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6"/>
  </p:notesMasterIdLst>
  <p:sldIdLst>
    <p:sldId id="256" r:id="rId2"/>
    <p:sldId id="257" r:id="rId3"/>
    <p:sldId id="315" r:id="rId4"/>
    <p:sldId id="259" r:id="rId5"/>
    <p:sldId id="261" r:id="rId6"/>
    <p:sldId id="258" r:id="rId7"/>
    <p:sldId id="265" r:id="rId8"/>
    <p:sldId id="301" r:id="rId9"/>
    <p:sldId id="266" r:id="rId10"/>
    <p:sldId id="313" r:id="rId11"/>
    <p:sldId id="314" r:id="rId12"/>
    <p:sldId id="267" r:id="rId13"/>
    <p:sldId id="268" r:id="rId14"/>
    <p:sldId id="269" r:id="rId15"/>
  </p:sldIdLst>
  <p:sldSz cx="9144000" cy="6858000" type="screen4x3"/>
  <p:notesSz cx="6858000" cy="9144000"/>
  <p:embeddedFontLst>
    <p:embeddedFont>
      <p:font typeface="Helvetica Neue" panose="020B0604020202020204" charset="0"/>
      <p:regular r:id="rId17"/>
      <p:bold r:id="rId18"/>
      <p:italic r:id="rId19"/>
      <p:boldItalic r:id="rId20"/>
    </p:embeddedFont>
    <p:embeddedFont>
      <p:font typeface="Times" panose="02020603050405020304"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AHSaJXEdQwft5IjLOr7JUEnt+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5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1</a:t>
            </a:fld>
            <a:endParaRPr sz="1200" b="0" i="0" u="none" strike="noStrike" cap="none">
              <a:solidFill>
                <a:schemeClr val="dk1"/>
              </a:solidFill>
              <a:latin typeface="Times"/>
              <a:ea typeface="Times"/>
              <a:cs typeface="Times"/>
              <a:sym typeface="Times"/>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87" name="Google Shape;87;p1: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7" name="Google Shape;17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2</a:t>
            </a:fld>
            <a:endParaRPr sz="1200" b="0" i="0" u="none" strike="noStrike" cap="none">
              <a:solidFill>
                <a:schemeClr val="dk1"/>
              </a:solidFill>
              <a:latin typeface="Times"/>
              <a:ea typeface="Times"/>
              <a:cs typeface="Times"/>
              <a:sym typeface="Times"/>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94" name="Google Shape;94;p2: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4</a:t>
            </a:fld>
            <a:endParaRPr sz="1200" b="0" i="0" u="none" strike="noStrike" cap="none">
              <a:solidFill>
                <a:schemeClr val="dk1"/>
              </a:solidFill>
              <a:latin typeface="Times"/>
              <a:ea typeface="Times"/>
              <a:cs typeface="Times"/>
              <a:sym typeface="Times"/>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9" name="Google Shape;109;p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5</a:t>
            </a:fld>
            <a:endParaRPr sz="1200" b="0" i="0" u="none" strike="noStrike" cap="none">
              <a:solidFill>
                <a:schemeClr val="dk1"/>
              </a:solidFill>
              <a:latin typeface="Times"/>
              <a:ea typeface="Times"/>
              <a:cs typeface="Times"/>
              <a:sym typeface="Times"/>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4" name="Google Shape;124;p6: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6</a:t>
            </a:fld>
            <a:endParaRPr sz="1200" b="0" i="0" u="none" strike="noStrike" cap="none">
              <a:solidFill>
                <a:schemeClr val="dk1"/>
              </a:solidFill>
              <a:latin typeface="Times"/>
              <a:ea typeface="Times"/>
              <a:cs typeface="Times"/>
              <a:sym typeface="Times"/>
            </a:endParaRPr>
          </a:p>
        </p:txBody>
      </p:sp>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2" name="Google Shape;102;p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844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a:buNone/>
              <a:defRPr sz="2000"/>
            </a:lvl1pPr>
            <a:lvl2pPr marL="914400" lvl="1" indent="-228600" algn="l">
              <a:spcBef>
                <a:spcPts val="360"/>
              </a:spcBef>
              <a:spcAft>
                <a:spcPts val="0"/>
              </a:spcAft>
              <a:buClr>
                <a:schemeClr val="dk1"/>
              </a:buClr>
              <a:buSzPts val="1800"/>
              <a:buFont typeface="Times"/>
              <a:buNone/>
              <a:defRPr sz="1800"/>
            </a:lvl2pPr>
            <a:lvl3pPr marL="1371600" lvl="2" indent="-228600" algn="l">
              <a:spcBef>
                <a:spcPts val="320"/>
              </a:spcBef>
              <a:spcAft>
                <a:spcPts val="0"/>
              </a:spcAft>
              <a:buClr>
                <a:schemeClr val="dk1"/>
              </a:buClr>
              <a:buSzPts val="1600"/>
              <a:buFont typeface="Times"/>
              <a:buNone/>
              <a:defRPr sz="1600"/>
            </a:lvl3pPr>
            <a:lvl4pPr marL="1828800" lvl="3" indent="-228600" algn="l">
              <a:spcBef>
                <a:spcPts val="280"/>
              </a:spcBef>
              <a:spcAft>
                <a:spcPts val="0"/>
              </a:spcAft>
              <a:buClr>
                <a:schemeClr val="dk1"/>
              </a:buClr>
              <a:buSzPts val="1400"/>
              <a:buFont typeface="Times"/>
              <a:buNone/>
              <a:defRPr sz="1400"/>
            </a:lvl4pPr>
            <a:lvl5pPr marL="2286000" lvl="4" indent="-228600" algn="l">
              <a:spcBef>
                <a:spcPts val="280"/>
              </a:spcBef>
              <a:spcAft>
                <a:spcPts val="0"/>
              </a:spcAft>
              <a:buClr>
                <a:schemeClr val="dk1"/>
              </a:buClr>
              <a:buSzPts val="1400"/>
              <a:buFont typeface="Times"/>
              <a:buNone/>
              <a:defRPr sz="1400"/>
            </a:lvl5pPr>
            <a:lvl6pPr marL="2743200" lvl="5" indent="-228600" algn="l">
              <a:spcBef>
                <a:spcPts val="280"/>
              </a:spcBef>
              <a:spcAft>
                <a:spcPts val="0"/>
              </a:spcAft>
              <a:buClr>
                <a:schemeClr val="dk1"/>
              </a:buClr>
              <a:buSzPts val="1400"/>
              <a:buFont typeface="Times"/>
              <a:buNone/>
              <a:defRPr sz="1400"/>
            </a:lvl6pPr>
            <a:lvl7pPr marL="3200400" lvl="6" indent="-228600" algn="l">
              <a:spcBef>
                <a:spcPts val="280"/>
              </a:spcBef>
              <a:spcAft>
                <a:spcPts val="0"/>
              </a:spcAft>
              <a:buClr>
                <a:schemeClr val="dk1"/>
              </a:buClr>
              <a:buSzPts val="1400"/>
              <a:buFont typeface="Times"/>
              <a:buNone/>
              <a:defRPr sz="1400"/>
            </a:lvl7pPr>
            <a:lvl8pPr marL="3657600" lvl="7" indent="-228600" algn="l">
              <a:spcBef>
                <a:spcPts val="280"/>
              </a:spcBef>
              <a:spcAft>
                <a:spcPts val="0"/>
              </a:spcAft>
              <a:buClr>
                <a:schemeClr val="dk1"/>
              </a:buClr>
              <a:buSzPts val="1400"/>
              <a:buFont typeface="Times"/>
              <a:buNone/>
              <a:defRPr sz="1400"/>
            </a:lvl8pPr>
            <a:lvl9pPr marL="4114800" lvl="8" indent="-228600" algn="l">
              <a:spcBef>
                <a:spcPts val="280"/>
              </a:spcBef>
              <a:spcAft>
                <a:spcPts val="0"/>
              </a:spcAft>
              <a:buClr>
                <a:schemeClr val="dk1"/>
              </a:buClr>
              <a:buSzPts val="1400"/>
              <a:buFont typeface="Times"/>
              <a:buNone/>
              <a:defRPr sz="1400"/>
            </a:lvl9pPr>
          </a:lstStyle>
          <a:p>
            <a:endParaRPr/>
          </a:p>
        </p:txBody>
      </p:sp>
      <p:sp>
        <p:nvSpPr>
          <p:cNvPr id="34" name="Google Shape;34;p5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5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40" name="Google Shape;40;p5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a:buChar char="•"/>
              <a:defRPr sz="2800"/>
            </a:lvl1pPr>
            <a:lvl2pPr marL="914400" lvl="1" indent="-381000" algn="l">
              <a:spcBef>
                <a:spcPts val="480"/>
              </a:spcBef>
              <a:spcAft>
                <a:spcPts val="0"/>
              </a:spcAft>
              <a:buClr>
                <a:schemeClr val="dk1"/>
              </a:buClr>
              <a:buSzPts val="2400"/>
              <a:buFont typeface="Times"/>
              <a:buChar char="–"/>
              <a:defRPr sz="2400"/>
            </a:lvl2pPr>
            <a:lvl3pPr marL="1371600" lvl="2" indent="-355600" algn="l">
              <a:spcBef>
                <a:spcPts val="400"/>
              </a:spcBef>
              <a:spcAft>
                <a:spcPts val="0"/>
              </a:spcAft>
              <a:buClr>
                <a:schemeClr val="dk1"/>
              </a:buClr>
              <a:buSzPts val="2000"/>
              <a:buFont typeface="Times"/>
              <a:buChar char="•"/>
              <a:defRPr sz="2000"/>
            </a:lvl3pPr>
            <a:lvl4pPr marL="1828800" lvl="3" indent="-342900" algn="l">
              <a:spcBef>
                <a:spcPts val="360"/>
              </a:spcBef>
              <a:spcAft>
                <a:spcPts val="0"/>
              </a:spcAft>
              <a:buClr>
                <a:schemeClr val="dk1"/>
              </a:buClr>
              <a:buSzPts val="1800"/>
              <a:buFont typeface="Times"/>
              <a:buChar char="–"/>
              <a:defRPr sz="1800"/>
            </a:lvl4pPr>
            <a:lvl5pPr marL="2286000" lvl="4" indent="-342900" algn="l">
              <a:spcBef>
                <a:spcPts val="360"/>
              </a:spcBef>
              <a:spcAft>
                <a:spcPts val="0"/>
              </a:spcAft>
              <a:buClr>
                <a:schemeClr val="dk1"/>
              </a:buClr>
              <a:buSzPts val="1800"/>
              <a:buFont typeface="Times"/>
              <a:buChar char="»"/>
              <a:defRPr sz="1800"/>
            </a:lvl5pPr>
            <a:lvl6pPr marL="2743200" lvl="5" indent="-342900" algn="l">
              <a:spcBef>
                <a:spcPts val="360"/>
              </a:spcBef>
              <a:spcAft>
                <a:spcPts val="0"/>
              </a:spcAft>
              <a:buClr>
                <a:schemeClr val="dk1"/>
              </a:buClr>
              <a:buSzPts val="1800"/>
              <a:buFont typeface="Times"/>
              <a:buChar char="»"/>
              <a:defRPr sz="1800"/>
            </a:lvl6pPr>
            <a:lvl7pPr marL="3200400" lvl="6" indent="-342900" algn="l">
              <a:spcBef>
                <a:spcPts val="360"/>
              </a:spcBef>
              <a:spcAft>
                <a:spcPts val="0"/>
              </a:spcAft>
              <a:buClr>
                <a:schemeClr val="dk1"/>
              </a:buClr>
              <a:buSzPts val="1800"/>
              <a:buFont typeface="Times"/>
              <a:buChar char="»"/>
              <a:defRPr sz="1800"/>
            </a:lvl7pPr>
            <a:lvl8pPr marL="3657600" lvl="7" indent="-342900" algn="l">
              <a:spcBef>
                <a:spcPts val="360"/>
              </a:spcBef>
              <a:spcAft>
                <a:spcPts val="0"/>
              </a:spcAft>
              <a:buClr>
                <a:schemeClr val="dk1"/>
              </a:buClr>
              <a:buSzPts val="1800"/>
              <a:buFont typeface="Times"/>
              <a:buChar char="»"/>
              <a:defRPr sz="1800"/>
            </a:lvl8pPr>
            <a:lvl9pPr marL="4114800" lvl="8" indent="-342900" algn="l">
              <a:spcBef>
                <a:spcPts val="360"/>
              </a:spcBef>
              <a:spcAft>
                <a:spcPts val="0"/>
              </a:spcAft>
              <a:buClr>
                <a:schemeClr val="dk1"/>
              </a:buClr>
              <a:buSzPts val="1800"/>
              <a:buFont typeface="Times"/>
              <a:buChar char="»"/>
              <a:defRPr sz="1800"/>
            </a:lvl9pPr>
          </a:lstStyle>
          <a:p>
            <a:endParaRPr/>
          </a:p>
        </p:txBody>
      </p:sp>
      <p:sp>
        <p:nvSpPr>
          <p:cNvPr id="41" name="Google Shape;41;p5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5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47" name="Google Shape;47;p5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48" name="Google Shape;48;p5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a:buNone/>
              <a:defRPr sz="2400" b="1"/>
            </a:lvl1pPr>
            <a:lvl2pPr marL="914400" lvl="1" indent="-228600" algn="l">
              <a:spcBef>
                <a:spcPts val="400"/>
              </a:spcBef>
              <a:spcAft>
                <a:spcPts val="0"/>
              </a:spcAft>
              <a:buClr>
                <a:schemeClr val="dk1"/>
              </a:buClr>
              <a:buSzPts val="2000"/>
              <a:buFont typeface="Times"/>
              <a:buNone/>
              <a:defRPr sz="2000" b="1"/>
            </a:lvl2pPr>
            <a:lvl3pPr marL="1371600" lvl="2" indent="-228600" algn="l">
              <a:spcBef>
                <a:spcPts val="360"/>
              </a:spcBef>
              <a:spcAft>
                <a:spcPts val="0"/>
              </a:spcAft>
              <a:buClr>
                <a:schemeClr val="dk1"/>
              </a:buClr>
              <a:buSzPts val="1800"/>
              <a:buFont typeface="Times"/>
              <a:buNone/>
              <a:defRPr sz="1800" b="1"/>
            </a:lvl3pPr>
            <a:lvl4pPr marL="1828800" lvl="3" indent="-228600" algn="l">
              <a:spcBef>
                <a:spcPts val="320"/>
              </a:spcBef>
              <a:spcAft>
                <a:spcPts val="0"/>
              </a:spcAft>
              <a:buClr>
                <a:schemeClr val="dk1"/>
              </a:buClr>
              <a:buSzPts val="1600"/>
              <a:buFont typeface="Times"/>
              <a:buNone/>
              <a:defRPr sz="1600" b="1"/>
            </a:lvl4pPr>
            <a:lvl5pPr marL="2286000" lvl="4" indent="-228600" algn="l">
              <a:spcBef>
                <a:spcPts val="320"/>
              </a:spcBef>
              <a:spcAft>
                <a:spcPts val="0"/>
              </a:spcAft>
              <a:buClr>
                <a:schemeClr val="dk1"/>
              </a:buClr>
              <a:buSzPts val="1600"/>
              <a:buFont typeface="Times"/>
              <a:buNone/>
              <a:defRPr sz="1600" b="1"/>
            </a:lvl5pPr>
            <a:lvl6pPr marL="2743200" lvl="5" indent="-228600" algn="l">
              <a:spcBef>
                <a:spcPts val="320"/>
              </a:spcBef>
              <a:spcAft>
                <a:spcPts val="0"/>
              </a:spcAft>
              <a:buClr>
                <a:schemeClr val="dk1"/>
              </a:buClr>
              <a:buSzPts val="1600"/>
              <a:buFont typeface="Times"/>
              <a:buNone/>
              <a:defRPr sz="1600" b="1"/>
            </a:lvl6pPr>
            <a:lvl7pPr marL="3200400" lvl="6" indent="-228600" algn="l">
              <a:spcBef>
                <a:spcPts val="320"/>
              </a:spcBef>
              <a:spcAft>
                <a:spcPts val="0"/>
              </a:spcAft>
              <a:buClr>
                <a:schemeClr val="dk1"/>
              </a:buClr>
              <a:buSzPts val="1600"/>
              <a:buFont typeface="Times"/>
              <a:buNone/>
              <a:defRPr sz="1600" b="1"/>
            </a:lvl7pPr>
            <a:lvl8pPr marL="3657600" lvl="7" indent="-228600" algn="l">
              <a:spcBef>
                <a:spcPts val="320"/>
              </a:spcBef>
              <a:spcAft>
                <a:spcPts val="0"/>
              </a:spcAft>
              <a:buClr>
                <a:schemeClr val="dk1"/>
              </a:buClr>
              <a:buSzPts val="1600"/>
              <a:buFont typeface="Times"/>
              <a:buNone/>
              <a:defRPr sz="1600" b="1"/>
            </a:lvl8pPr>
            <a:lvl9pPr marL="4114800" lvl="8" indent="-228600" algn="l">
              <a:spcBef>
                <a:spcPts val="320"/>
              </a:spcBef>
              <a:spcAft>
                <a:spcPts val="0"/>
              </a:spcAft>
              <a:buClr>
                <a:schemeClr val="dk1"/>
              </a:buClr>
              <a:buSzPts val="1600"/>
              <a:buFont typeface="Times"/>
              <a:buNone/>
              <a:defRPr sz="1600" b="1"/>
            </a:lvl9pPr>
          </a:lstStyle>
          <a:p>
            <a:endParaRPr/>
          </a:p>
        </p:txBody>
      </p:sp>
      <p:sp>
        <p:nvSpPr>
          <p:cNvPr id="49" name="Google Shape;49;p5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a:buChar char="•"/>
              <a:defRPr sz="2400"/>
            </a:lvl1pPr>
            <a:lvl2pPr marL="914400" lvl="1" indent="-355600" algn="l">
              <a:spcBef>
                <a:spcPts val="400"/>
              </a:spcBef>
              <a:spcAft>
                <a:spcPts val="0"/>
              </a:spcAft>
              <a:buClr>
                <a:schemeClr val="dk1"/>
              </a:buClr>
              <a:buSzPts val="2000"/>
              <a:buFont typeface="Times"/>
              <a:buChar char="–"/>
              <a:defRPr sz="2000"/>
            </a:lvl2pPr>
            <a:lvl3pPr marL="1371600" lvl="2" indent="-342900" algn="l">
              <a:spcBef>
                <a:spcPts val="360"/>
              </a:spcBef>
              <a:spcAft>
                <a:spcPts val="0"/>
              </a:spcAft>
              <a:buClr>
                <a:schemeClr val="dk1"/>
              </a:buClr>
              <a:buSzPts val="1800"/>
              <a:buFont typeface="Times"/>
              <a:buChar char="•"/>
              <a:defRPr sz="1800"/>
            </a:lvl3pPr>
            <a:lvl4pPr marL="1828800" lvl="3" indent="-330200" algn="l">
              <a:spcBef>
                <a:spcPts val="320"/>
              </a:spcBef>
              <a:spcAft>
                <a:spcPts val="0"/>
              </a:spcAft>
              <a:buClr>
                <a:schemeClr val="dk1"/>
              </a:buClr>
              <a:buSzPts val="1600"/>
              <a:buFont typeface="Times"/>
              <a:buChar char="–"/>
              <a:defRPr sz="1600"/>
            </a:lvl4pPr>
            <a:lvl5pPr marL="2286000" lvl="4" indent="-330200" algn="l">
              <a:spcBef>
                <a:spcPts val="320"/>
              </a:spcBef>
              <a:spcAft>
                <a:spcPts val="0"/>
              </a:spcAft>
              <a:buClr>
                <a:schemeClr val="dk1"/>
              </a:buClr>
              <a:buSzPts val="1600"/>
              <a:buFont typeface="Times"/>
              <a:buChar char="»"/>
              <a:defRPr sz="1600"/>
            </a:lvl5pPr>
            <a:lvl6pPr marL="2743200" lvl="5" indent="-330200" algn="l">
              <a:spcBef>
                <a:spcPts val="320"/>
              </a:spcBef>
              <a:spcAft>
                <a:spcPts val="0"/>
              </a:spcAft>
              <a:buClr>
                <a:schemeClr val="dk1"/>
              </a:buClr>
              <a:buSzPts val="1600"/>
              <a:buFont typeface="Times"/>
              <a:buChar char="»"/>
              <a:defRPr sz="1600"/>
            </a:lvl6pPr>
            <a:lvl7pPr marL="3200400" lvl="6" indent="-330200" algn="l">
              <a:spcBef>
                <a:spcPts val="320"/>
              </a:spcBef>
              <a:spcAft>
                <a:spcPts val="0"/>
              </a:spcAft>
              <a:buClr>
                <a:schemeClr val="dk1"/>
              </a:buClr>
              <a:buSzPts val="1600"/>
              <a:buFont typeface="Times"/>
              <a:buChar char="»"/>
              <a:defRPr sz="1600"/>
            </a:lvl7pPr>
            <a:lvl8pPr marL="3657600" lvl="7" indent="-330200" algn="l">
              <a:spcBef>
                <a:spcPts val="320"/>
              </a:spcBef>
              <a:spcAft>
                <a:spcPts val="0"/>
              </a:spcAft>
              <a:buClr>
                <a:schemeClr val="dk1"/>
              </a:buClr>
              <a:buSzPts val="1600"/>
              <a:buFont typeface="Times"/>
              <a:buChar char="»"/>
              <a:defRPr sz="1600"/>
            </a:lvl8pPr>
            <a:lvl9pPr marL="4114800" lvl="8" indent="-330200" algn="l">
              <a:spcBef>
                <a:spcPts val="320"/>
              </a:spcBef>
              <a:spcAft>
                <a:spcPts val="0"/>
              </a:spcAft>
              <a:buClr>
                <a:schemeClr val="dk1"/>
              </a:buClr>
              <a:buSzPts val="1600"/>
              <a:buFont typeface="Times"/>
              <a:buChar char="»"/>
              <a:defRPr sz="1600"/>
            </a:lvl9pPr>
          </a:lstStyle>
          <a:p>
            <a:endParaRPr/>
          </a:p>
        </p:txBody>
      </p:sp>
      <p:sp>
        <p:nvSpPr>
          <p:cNvPr id="50" name="Google Shape;50;p5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5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5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a:buChar char="•"/>
              <a:defRPr sz="3200"/>
            </a:lvl1pPr>
            <a:lvl2pPr marL="914400" lvl="1" indent="-406400" algn="l">
              <a:spcBef>
                <a:spcPts val="560"/>
              </a:spcBef>
              <a:spcAft>
                <a:spcPts val="0"/>
              </a:spcAft>
              <a:buClr>
                <a:schemeClr val="dk1"/>
              </a:buClr>
              <a:buSzPts val="2800"/>
              <a:buFont typeface="Times"/>
              <a:buChar char="–"/>
              <a:defRPr sz="2800"/>
            </a:lvl2pPr>
            <a:lvl3pPr marL="1371600" lvl="2" indent="-381000" algn="l">
              <a:spcBef>
                <a:spcPts val="480"/>
              </a:spcBef>
              <a:spcAft>
                <a:spcPts val="0"/>
              </a:spcAft>
              <a:buClr>
                <a:schemeClr val="dk1"/>
              </a:buClr>
              <a:buSzPts val="2400"/>
              <a:buFont typeface="Times"/>
              <a:buChar char="•"/>
              <a:defRPr sz="2400"/>
            </a:lvl3pPr>
            <a:lvl4pPr marL="1828800" lvl="3" indent="-355600" algn="l">
              <a:spcBef>
                <a:spcPts val="400"/>
              </a:spcBef>
              <a:spcAft>
                <a:spcPts val="0"/>
              </a:spcAft>
              <a:buClr>
                <a:schemeClr val="dk1"/>
              </a:buClr>
              <a:buSzPts val="2000"/>
              <a:buFont typeface="Times"/>
              <a:buChar char="–"/>
              <a:defRPr sz="2000"/>
            </a:lvl4pPr>
            <a:lvl5pPr marL="2286000" lvl="4" indent="-355600" algn="l">
              <a:spcBef>
                <a:spcPts val="400"/>
              </a:spcBef>
              <a:spcAft>
                <a:spcPts val="0"/>
              </a:spcAft>
              <a:buClr>
                <a:schemeClr val="dk1"/>
              </a:buClr>
              <a:buSzPts val="2000"/>
              <a:buFont typeface="Times"/>
              <a:buChar char="»"/>
              <a:defRPr sz="2000"/>
            </a:lvl5pPr>
            <a:lvl6pPr marL="2743200" lvl="5" indent="-355600" algn="l">
              <a:spcBef>
                <a:spcPts val="400"/>
              </a:spcBef>
              <a:spcAft>
                <a:spcPts val="0"/>
              </a:spcAft>
              <a:buClr>
                <a:schemeClr val="dk1"/>
              </a:buClr>
              <a:buSzPts val="2000"/>
              <a:buFont typeface="Times"/>
              <a:buChar char="»"/>
              <a:defRPr sz="2000"/>
            </a:lvl6pPr>
            <a:lvl7pPr marL="3200400" lvl="6" indent="-355600" algn="l">
              <a:spcBef>
                <a:spcPts val="400"/>
              </a:spcBef>
              <a:spcAft>
                <a:spcPts val="0"/>
              </a:spcAft>
              <a:buClr>
                <a:schemeClr val="dk1"/>
              </a:buClr>
              <a:buSzPts val="2000"/>
              <a:buFont typeface="Times"/>
              <a:buChar char="»"/>
              <a:defRPr sz="2000"/>
            </a:lvl7pPr>
            <a:lvl8pPr marL="3657600" lvl="7" indent="-355600" algn="l">
              <a:spcBef>
                <a:spcPts val="400"/>
              </a:spcBef>
              <a:spcAft>
                <a:spcPts val="0"/>
              </a:spcAft>
              <a:buClr>
                <a:schemeClr val="dk1"/>
              </a:buClr>
              <a:buSzPts val="2000"/>
              <a:buFont typeface="Times"/>
              <a:buChar char="»"/>
              <a:defRPr sz="2000"/>
            </a:lvl8pPr>
            <a:lvl9pPr marL="4114800" lvl="8" indent="-355600" algn="l">
              <a:spcBef>
                <a:spcPts val="400"/>
              </a:spcBef>
              <a:spcAft>
                <a:spcPts val="0"/>
              </a:spcAft>
              <a:buClr>
                <a:schemeClr val="dk1"/>
              </a:buClr>
              <a:buSzPts val="2000"/>
              <a:buFont typeface="Times"/>
              <a:buChar char="»"/>
              <a:defRPr sz="2000"/>
            </a:lvl9pPr>
          </a:lstStyle>
          <a:p>
            <a:endParaRPr/>
          </a:p>
        </p:txBody>
      </p:sp>
      <p:sp>
        <p:nvSpPr>
          <p:cNvPr id="61" name="Google Shape;61;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62" name="Google Shape;62;p5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5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l"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l"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l"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
        <p:nvSpPr>
          <p:cNvPr id="68" name="Google Shape;68;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a:buNone/>
              <a:defRPr sz="1400"/>
            </a:lvl1pPr>
            <a:lvl2pPr marL="914400" lvl="1" indent="-228600" algn="l">
              <a:spcBef>
                <a:spcPts val="240"/>
              </a:spcBef>
              <a:spcAft>
                <a:spcPts val="0"/>
              </a:spcAft>
              <a:buClr>
                <a:schemeClr val="dk1"/>
              </a:buClr>
              <a:buSzPts val="1200"/>
              <a:buFont typeface="Times"/>
              <a:buNone/>
              <a:defRPr sz="1200"/>
            </a:lvl2pPr>
            <a:lvl3pPr marL="1371600" lvl="2" indent="-228600" algn="l">
              <a:spcBef>
                <a:spcPts val="200"/>
              </a:spcBef>
              <a:spcAft>
                <a:spcPts val="0"/>
              </a:spcAft>
              <a:buClr>
                <a:schemeClr val="dk1"/>
              </a:buClr>
              <a:buSzPts val="1000"/>
              <a:buFont typeface="Times"/>
              <a:buNone/>
              <a:defRPr sz="1000"/>
            </a:lvl3pPr>
            <a:lvl4pPr marL="1828800" lvl="3" indent="-228600" algn="l">
              <a:spcBef>
                <a:spcPts val="180"/>
              </a:spcBef>
              <a:spcAft>
                <a:spcPts val="0"/>
              </a:spcAft>
              <a:buClr>
                <a:schemeClr val="dk1"/>
              </a:buClr>
              <a:buSzPts val="900"/>
              <a:buFont typeface="Times"/>
              <a:buNone/>
              <a:defRPr sz="900"/>
            </a:lvl4pPr>
            <a:lvl5pPr marL="2286000" lvl="4" indent="-228600" algn="l">
              <a:spcBef>
                <a:spcPts val="180"/>
              </a:spcBef>
              <a:spcAft>
                <a:spcPts val="0"/>
              </a:spcAft>
              <a:buClr>
                <a:schemeClr val="dk1"/>
              </a:buClr>
              <a:buSzPts val="900"/>
              <a:buFont typeface="Times"/>
              <a:buNone/>
              <a:defRPr sz="900"/>
            </a:lvl5pPr>
            <a:lvl6pPr marL="2743200" lvl="5" indent="-228600" algn="l">
              <a:spcBef>
                <a:spcPts val="180"/>
              </a:spcBef>
              <a:spcAft>
                <a:spcPts val="0"/>
              </a:spcAft>
              <a:buClr>
                <a:schemeClr val="dk1"/>
              </a:buClr>
              <a:buSzPts val="900"/>
              <a:buFont typeface="Times"/>
              <a:buNone/>
              <a:defRPr sz="900"/>
            </a:lvl6pPr>
            <a:lvl7pPr marL="3200400" lvl="6" indent="-228600" algn="l">
              <a:spcBef>
                <a:spcPts val="180"/>
              </a:spcBef>
              <a:spcAft>
                <a:spcPts val="0"/>
              </a:spcAft>
              <a:buClr>
                <a:schemeClr val="dk1"/>
              </a:buClr>
              <a:buSzPts val="900"/>
              <a:buFont typeface="Times"/>
              <a:buNone/>
              <a:defRPr sz="900"/>
            </a:lvl7pPr>
            <a:lvl8pPr marL="3657600" lvl="7" indent="-228600" algn="l">
              <a:spcBef>
                <a:spcPts val="180"/>
              </a:spcBef>
              <a:spcAft>
                <a:spcPts val="0"/>
              </a:spcAft>
              <a:buClr>
                <a:schemeClr val="dk1"/>
              </a:buClr>
              <a:buSzPts val="900"/>
              <a:buFont typeface="Times"/>
              <a:buNone/>
              <a:defRPr sz="900"/>
            </a:lvl8pPr>
            <a:lvl9pPr marL="4114800" lvl="8" indent="-228600" algn="l">
              <a:spcBef>
                <a:spcPts val="180"/>
              </a:spcBef>
              <a:spcAft>
                <a:spcPts val="0"/>
              </a:spcAft>
              <a:buClr>
                <a:schemeClr val="dk1"/>
              </a:buClr>
              <a:buSzPts val="900"/>
              <a:buFont typeface="Times"/>
              <a:buNone/>
              <a:defRPr sz="900"/>
            </a:lvl9pPr>
          </a:lstStyle>
          <a:p>
            <a:endParaRPr/>
          </a:p>
        </p:txBody>
      </p:sp>
      <p:sp>
        <p:nvSpPr>
          <p:cNvPr id="69" name="Google Shape;69;p5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1" name="Google Shape;11;p4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Times"/>
                <a:ea typeface="Times"/>
                <a:cs typeface="Times"/>
                <a:sym typeface="Times"/>
              </a:defRPr>
            </a:lvl1pPr>
            <a:lvl2pPr marL="914400" marR="0" lvl="1" indent="-406400" algn="l" rtl="0">
              <a:spcBef>
                <a:spcPts val="560"/>
              </a:spcBef>
              <a:spcAft>
                <a:spcPts val="0"/>
              </a:spcAft>
              <a:buClr>
                <a:schemeClr val="dk1"/>
              </a:buClr>
              <a:buSzPts val="2800"/>
              <a:buFont typeface="Times"/>
              <a:buChar char="–"/>
              <a:defRPr sz="2800" b="0" i="0" u="none" strike="noStrike" cap="none">
                <a:solidFill>
                  <a:schemeClr val="dk1"/>
                </a:solidFill>
                <a:latin typeface="Times"/>
                <a:ea typeface="Times"/>
                <a:cs typeface="Times"/>
                <a:sym typeface="Times"/>
              </a:defRPr>
            </a:lvl2pPr>
            <a:lvl3pPr marL="1371600" marR="0" lvl="2" indent="-381000" algn="l" rtl="0">
              <a:spcBef>
                <a:spcPts val="480"/>
              </a:spcBef>
              <a:spcAft>
                <a:spcPts val="0"/>
              </a:spcAft>
              <a:buClr>
                <a:schemeClr val="dk1"/>
              </a:buClr>
              <a:buSzPts val="2400"/>
              <a:buFont typeface="Times"/>
              <a:buChar char="•"/>
              <a:defRPr sz="2400" b="0" i="0" u="none" strike="noStrike" cap="none">
                <a:solidFill>
                  <a:schemeClr val="dk1"/>
                </a:solidFill>
                <a:latin typeface="Times"/>
                <a:ea typeface="Times"/>
                <a:cs typeface="Times"/>
                <a:sym typeface="Times"/>
              </a:defRPr>
            </a:lvl3pPr>
            <a:lvl4pPr marL="1828800" marR="0" lvl="3"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4pPr>
            <a:lvl5pPr marL="2286000" marR="0" lvl="4"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5pPr>
            <a:lvl6pPr marL="2743200" marR="0" lvl="5"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6pPr>
            <a:lvl7pPr marL="3200400" marR="0" lvl="6"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7pPr>
            <a:lvl8pPr marL="3657600" marR="0" lvl="7"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8pPr>
            <a:lvl9pPr marL="4114800" marR="0" lvl="8" indent="-355600" algn="l" rtl="0">
              <a:spcBef>
                <a:spcPts val="400"/>
              </a:spcBef>
              <a:spcAft>
                <a:spcPts val="0"/>
              </a:spcAft>
              <a:buClr>
                <a:schemeClr val="dk1"/>
              </a:buClr>
              <a:buSzPts val="2000"/>
              <a:buFont typeface="Times"/>
              <a:buChar char="»"/>
              <a:defRPr sz="2000" b="0" i="0" u="none" strike="noStrike" cap="none">
                <a:solidFill>
                  <a:schemeClr val="dk1"/>
                </a:solidFill>
                <a:latin typeface="Times"/>
                <a:ea typeface="Times"/>
                <a:cs typeface="Times"/>
                <a:sym typeface="Times"/>
              </a:defRPr>
            </a:lvl9pPr>
          </a:lstStyle>
          <a:p>
            <a:endParaRPr/>
          </a:p>
        </p:txBody>
      </p:sp>
      <p:sp>
        <p:nvSpPr>
          <p:cNvPr id="12" name="Google Shape;12;p4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4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a:ea typeface="Times"/>
                <a:cs typeface="Times"/>
                <a:sym typeface="Times"/>
              </a:defRPr>
            </a:lvl1pPr>
            <a:lvl2pPr marL="0" marR="0" lvl="1" indent="0" algn="r" rtl="0">
              <a:spcBef>
                <a:spcPts val="0"/>
              </a:spcBef>
              <a:spcAft>
                <a:spcPts val="0"/>
              </a:spcAft>
              <a:buNone/>
              <a:defRPr sz="1400" b="0" i="0" u="none" strike="noStrike" cap="none">
                <a:solidFill>
                  <a:schemeClr val="dk1"/>
                </a:solidFill>
                <a:latin typeface="Times"/>
                <a:ea typeface="Times"/>
                <a:cs typeface="Times"/>
                <a:sym typeface="Times"/>
              </a:defRPr>
            </a:lvl2pPr>
            <a:lvl3pPr marL="0" marR="0" lvl="2" indent="0" algn="r" rtl="0">
              <a:spcBef>
                <a:spcPts val="0"/>
              </a:spcBef>
              <a:spcAft>
                <a:spcPts val="0"/>
              </a:spcAft>
              <a:buNone/>
              <a:defRPr sz="1400" b="0" i="0" u="none" strike="noStrike" cap="none">
                <a:solidFill>
                  <a:schemeClr val="dk1"/>
                </a:solidFill>
                <a:latin typeface="Times"/>
                <a:ea typeface="Times"/>
                <a:cs typeface="Times"/>
                <a:sym typeface="Times"/>
              </a:defRPr>
            </a:lvl3pPr>
            <a:lvl4pPr marL="0" marR="0" lvl="3" indent="0" algn="r" rtl="0">
              <a:spcBef>
                <a:spcPts val="0"/>
              </a:spcBef>
              <a:spcAft>
                <a:spcPts val="0"/>
              </a:spcAft>
              <a:buNone/>
              <a:defRPr sz="1400" b="0" i="0" u="none" strike="noStrike" cap="none">
                <a:solidFill>
                  <a:schemeClr val="dk1"/>
                </a:solidFill>
                <a:latin typeface="Times"/>
                <a:ea typeface="Times"/>
                <a:cs typeface="Times"/>
                <a:sym typeface="Times"/>
              </a:defRPr>
            </a:lvl4pPr>
            <a:lvl5pPr marL="0" marR="0" lvl="4" indent="0" algn="r" rtl="0">
              <a:spcBef>
                <a:spcPts val="0"/>
              </a:spcBef>
              <a:spcAft>
                <a:spcPts val="0"/>
              </a:spcAft>
              <a:buNone/>
              <a:defRPr sz="1400" b="0" i="0" u="none" strike="noStrike" cap="none">
                <a:solidFill>
                  <a:schemeClr val="dk1"/>
                </a:solidFill>
                <a:latin typeface="Times"/>
                <a:ea typeface="Times"/>
                <a:cs typeface="Times"/>
                <a:sym typeface="Times"/>
              </a:defRPr>
            </a:lvl5pPr>
            <a:lvl6pPr marL="0" marR="0" lvl="5" indent="0" algn="r" rtl="0">
              <a:spcBef>
                <a:spcPts val="0"/>
              </a:spcBef>
              <a:spcAft>
                <a:spcPts val="0"/>
              </a:spcAft>
              <a:buNone/>
              <a:defRPr sz="1400" b="0" i="0" u="none" strike="noStrike" cap="none">
                <a:solidFill>
                  <a:schemeClr val="dk1"/>
                </a:solidFill>
                <a:latin typeface="Times"/>
                <a:ea typeface="Times"/>
                <a:cs typeface="Times"/>
                <a:sym typeface="Times"/>
              </a:defRPr>
            </a:lvl6pPr>
            <a:lvl7pPr marL="0" marR="0" lvl="6" indent="0" algn="r" rtl="0">
              <a:spcBef>
                <a:spcPts val="0"/>
              </a:spcBef>
              <a:spcAft>
                <a:spcPts val="0"/>
              </a:spcAft>
              <a:buNone/>
              <a:defRPr sz="1400" b="0" i="0" u="none" strike="noStrike" cap="none">
                <a:solidFill>
                  <a:schemeClr val="dk1"/>
                </a:solidFill>
                <a:latin typeface="Times"/>
                <a:ea typeface="Times"/>
                <a:cs typeface="Times"/>
                <a:sym typeface="Times"/>
              </a:defRPr>
            </a:lvl7pPr>
            <a:lvl8pPr marL="0" marR="0" lvl="7" indent="0" algn="r" rtl="0">
              <a:spcBef>
                <a:spcPts val="0"/>
              </a:spcBef>
              <a:spcAft>
                <a:spcPts val="0"/>
              </a:spcAft>
              <a:buNone/>
              <a:defRPr sz="1400" b="0" i="0" u="none" strike="noStrike" cap="none">
                <a:solidFill>
                  <a:schemeClr val="dk1"/>
                </a:solidFill>
                <a:latin typeface="Times"/>
                <a:ea typeface="Times"/>
                <a:cs typeface="Times"/>
                <a:sym typeface="Times"/>
              </a:defRPr>
            </a:lvl8pPr>
            <a:lvl9pPr marL="0" marR="0" lvl="8" indent="0" algn="r" rtl="0">
              <a:spcBef>
                <a:spcPts val="0"/>
              </a:spcBef>
              <a:spcAft>
                <a:spcPts val="0"/>
              </a:spcAft>
              <a:buNone/>
              <a:defRPr sz="1400" b="0" i="0" u="none" strike="noStrike" cap="none">
                <a:solidFill>
                  <a:schemeClr val="dk1"/>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scheid@yorku.c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yorku.ca/academicintegrity/students.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ncbi.nlm.nih.gov/book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1</a:t>
            </a:fld>
            <a:endParaRPr sz="1400" b="0" i="0" u="none" strike="noStrike" cap="none">
              <a:solidFill>
                <a:schemeClr val="dk1"/>
              </a:solidFill>
              <a:latin typeface="Times"/>
              <a:ea typeface="Times"/>
              <a:cs typeface="Times"/>
              <a:sym typeface="Times"/>
            </a:endParaRPr>
          </a:p>
        </p:txBody>
      </p:sp>
      <p:sp>
        <p:nvSpPr>
          <p:cNvPr id="90" name="Google Shape;90;p1"/>
          <p:cNvSpPr/>
          <p:nvPr/>
        </p:nvSpPr>
        <p:spPr>
          <a:xfrm>
            <a:off x="1447800" y="609600"/>
            <a:ext cx="6191250" cy="39702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Times"/>
              <a:buNone/>
            </a:pPr>
            <a:endParaRPr sz="2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800"/>
              <a:buFont typeface="Arial"/>
              <a:buNone/>
            </a:pPr>
            <a:r>
              <a:rPr lang="en-US" sz="4000" b="1" i="0" u="none" strike="noStrike" cap="none" dirty="0">
                <a:solidFill>
                  <a:srgbClr val="C00000"/>
                </a:solidFill>
                <a:sym typeface="Arial"/>
              </a:rPr>
              <a:t>Cellular Regulation</a:t>
            </a:r>
            <a:endParaRPr sz="4000" dirty="0">
              <a:solidFill>
                <a:srgbClr val="C00000"/>
              </a:solidFill>
            </a:endParaRPr>
          </a:p>
          <a:p>
            <a:pPr marL="0" marR="0" lvl="0" indent="0" algn="ctr" rtl="0">
              <a:spcBef>
                <a:spcPts val="0"/>
              </a:spcBef>
              <a:spcAft>
                <a:spcPts val="0"/>
              </a:spcAft>
              <a:buClr>
                <a:schemeClr val="dk1"/>
              </a:buClr>
              <a:buSzPts val="2800"/>
              <a:buFont typeface="Times"/>
              <a:buNone/>
            </a:pPr>
            <a:endParaRPr sz="28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(SC/BIOL 4150 3.0)</a:t>
            </a:r>
            <a:endParaRPr dirty="0"/>
          </a:p>
          <a:p>
            <a:pPr marL="0" marR="0" lvl="0" indent="0" algn="ctr" rtl="0">
              <a:spcBef>
                <a:spcPts val="0"/>
              </a:spcBef>
              <a:spcAft>
                <a:spcPts val="0"/>
              </a:spcAft>
              <a:buClr>
                <a:schemeClr val="dk1"/>
              </a:buClr>
              <a:buSzPts val="2800"/>
              <a:buFont typeface="Arial"/>
              <a:buNone/>
            </a:pPr>
            <a:r>
              <a:rPr lang="en-US" sz="2800" b="1" i="0" u="none" strike="noStrike" cap="none" dirty="0">
                <a:solidFill>
                  <a:schemeClr val="dk1"/>
                </a:solidFill>
                <a:latin typeface="Arial"/>
                <a:ea typeface="Arial"/>
                <a:cs typeface="Arial"/>
                <a:sym typeface="Arial"/>
              </a:rPr>
              <a:t> </a:t>
            </a:r>
            <a:r>
              <a:rPr lang="en-US" sz="2400" b="1" i="0" u="none" strike="noStrike" cap="none" dirty="0">
                <a:solidFill>
                  <a:schemeClr val="dk1"/>
                </a:solidFill>
                <a:latin typeface="Arial"/>
                <a:ea typeface="Arial"/>
                <a:cs typeface="Arial"/>
                <a:sym typeface="Arial"/>
              </a:rPr>
              <a:t>F2021</a:t>
            </a:r>
            <a:endParaRPr dirty="0"/>
          </a:p>
          <a:p>
            <a:pPr marL="0" marR="0" lvl="0" indent="0" algn="ctr" rtl="0">
              <a:spcBef>
                <a:spcPts val="0"/>
              </a:spcBef>
              <a:spcAft>
                <a:spcPts val="0"/>
              </a:spcAft>
              <a:buClr>
                <a:schemeClr val="dk1"/>
              </a:buClr>
              <a:buSzPts val="2400"/>
              <a:buFont typeface="Times"/>
              <a:buNone/>
            </a:pPr>
            <a:endParaRPr sz="24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Clr>
                <a:schemeClr val="dk1"/>
              </a:buClr>
              <a:buSzPts val="2400"/>
              <a:buFont typeface="Arial"/>
              <a:buNone/>
            </a:pPr>
            <a:r>
              <a:rPr lang="en-US" sz="2400" b="1" i="0" u="none" strike="noStrike" cap="none" dirty="0">
                <a:solidFill>
                  <a:schemeClr val="dk1"/>
                </a:solidFill>
                <a:latin typeface="Arial"/>
                <a:ea typeface="Arial"/>
                <a:cs typeface="Arial"/>
                <a:sym typeface="Arial"/>
              </a:rPr>
              <a:t>Prerequisites:</a:t>
            </a:r>
            <a:endParaRPr dirty="0"/>
          </a:p>
          <a:p>
            <a:pPr marL="0" marR="0" lvl="0" indent="0" algn="ctr" rtl="0">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SC/BIOL2020 4.0; SC/BIOL2021 4.0</a:t>
            </a:r>
            <a:endParaRPr dirty="0"/>
          </a:p>
          <a:p>
            <a:pPr marL="0" marR="0" lvl="0" indent="0" algn="ctr" rtl="0">
              <a:spcBef>
                <a:spcPts val="0"/>
              </a:spcBef>
              <a:spcAft>
                <a:spcPts val="0"/>
              </a:spcAft>
              <a:buClr>
                <a:schemeClr val="dk1"/>
              </a:buClr>
              <a:buSzPts val="2800"/>
              <a:buFont typeface="Times"/>
              <a:buNone/>
            </a:pPr>
            <a:endParaRPr sz="28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16718C-5B7F-47E2-A459-ABB35385B9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1026" name="Picture 2" descr="Drosophila Vps36 regulates Smo trafficking in Hedgehog signaling | Journal  of Cell Science">
            <a:extLst>
              <a:ext uri="{FF2B5EF4-FFF2-40B4-BE49-F238E27FC236}">
                <a16:creationId xmlns:a16="http://schemas.microsoft.com/office/drawing/2014/main" id="{48A4419C-296D-4F69-9251-2D6722714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0"/>
            <a:ext cx="7646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8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C88160-D19E-47C7-9DA6-474534569B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TextBox 4">
            <a:extLst>
              <a:ext uri="{FF2B5EF4-FFF2-40B4-BE49-F238E27FC236}">
                <a16:creationId xmlns:a16="http://schemas.microsoft.com/office/drawing/2014/main" id="{9E6F216E-33E9-41FA-A490-DEFECC5793FF}"/>
              </a:ext>
            </a:extLst>
          </p:cNvPr>
          <p:cNvSpPr txBox="1"/>
          <p:nvPr/>
        </p:nvSpPr>
        <p:spPr>
          <a:xfrm>
            <a:off x="371253" y="377615"/>
            <a:ext cx="3856190" cy="3416320"/>
          </a:xfrm>
          <a:prstGeom prst="rect">
            <a:avLst/>
          </a:prstGeom>
          <a:noFill/>
        </p:spPr>
        <p:txBody>
          <a:bodyPr wrap="square" rtlCol="0">
            <a:spAutoFit/>
          </a:bodyPr>
          <a:lstStyle/>
          <a:p>
            <a:r>
              <a:rPr lang="en-US" sz="3600" dirty="0"/>
              <a:t>Epitope tags</a:t>
            </a:r>
          </a:p>
          <a:p>
            <a:pPr marL="285750" indent="-285750">
              <a:buFontTx/>
              <a:buChar char="-"/>
            </a:pPr>
            <a:r>
              <a:rPr lang="en-US" sz="3600" dirty="0"/>
              <a:t>FLAG</a:t>
            </a:r>
          </a:p>
          <a:p>
            <a:pPr marL="285750" indent="-285750">
              <a:buFontTx/>
              <a:buChar char="-"/>
            </a:pPr>
            <a:r>
              <a:rPr lang="en-US" sz="3600" dirty="0"/>
              <a:t>V5</a:t>
            </a:r>
          </a:p>
          <a:p>
            <a:pPr marL="285750" indent="-285750">
              <a:buFontTx/>
              <a:buChar char="-"/>
            </a:pPr>
            <a:r>
              <a:rPr lang="en-US" sz="3600" dirty="0" err="1"/>
              <a:t>Myc</a:t>
            </a:r>
            <a:endParaRPr lang="en-US" sz="3600" dirty="0"/>
          </a:p>
          <a:p>
            <a:pPr marL="285750" indent="-285750">
              <a:buFontTx/>
              <a:buChar char="-"/>
            </a:pPr>
            <a:r>
              <a:rPr lang="en-US" sz="3600" dirty="0"/>
              <a:t>HA</a:t>
            </a:r>
          </a:p>
          <a:p>
            <a:pPr marL="285750" indent="-285750">
              <a:buFontTx/>
              <a:buChar char="-"/>
            </a:pPr>
            <a:endParaRPr lang="en-CA" sz="3600" dirty="0"/>
          </a:p>
        </p:txBody>
      </p:sp>
    </p:spTree>
    <p:extLst>
      <p:ext uri="{BB962C8B-B14F-4D97-AF65-F5344CB8AC3E}">
        <p14:creationId xmlns:p14="http://schemas.microsoft.com/office/powerpoint/2010/main" val="119839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12</a:t>
            </a:fld>
            <a:endParaRPr sz="1400" b="0" i="0" u="none" strike="noStrike" cap="none">
              <a:solidFill>
                <a:schemeClr val="dk1"/>
              </a:solidFill>
              <a:latin typeface="Times"/>
              <a:ea typeface="Times"/>
              <a:cs typeface="Times"/>
              <a:sym typeface="Times"/>
            </a:endParaRPr>
          </a:p>
        </p:txBody>
      </p:sp>
      <p:pic>
        <p:nvPicPr>
          <p:cNvPr id="166" name="Google Shape;166;p12"/>
          <p:cNvPicPr preferRelativeResize="0"/>
          <p:nvPr/>
        </p:nvPicPr>
        <p:blipFill rotWithShape="1">
          <a:blip r:embed="rId3">
            <a:alphaModFix/>
          </a:blip>
          <a:srcRect/>
          <a:stretch/>
        </p:blipFill>
        <p:spPr>
          <a:xfrm>
            <a:off x="2032000" y="1054100"/>
            <a:ext cx="5080000" cy="4737100"/>
          </a:xfrm>
          <a:prstGeom prst="rect">
            <a:avLst/>
          </a:prstGeom>
          <a:noFill/>
          <a:ln>
            <a:noFill/>
          </a:ln>
        </p:spPr>
      </p:pic>
      <p:sp>
        <p:nvSpPr>
          <p:cNvPr id="167" name="Google Shape;167;p12"/>
          <p:cNvSpPr txBox="1"/>
          <p:nvPr/>
        </p:nvSpPr>
        <p:spPr>
          <a:xfrm>
            <a:off x="323850" y="6237288"/>
            <a:ext cx="1350963"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www.abcam.com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13</a:t>
            </a:fld>
            <a:endParaRPr sz="1400" b="0" i="0" u="none" strike="noStrike" cap="none">
              <a:solidFill>
                <a:schemeClr val="dk1"/>
              </a:solidFill>
              <a:latin typeface="Times"/>
              <a:ea typeface="Times"/>
              <a:cs typeface="Times"/>
              <a:sym typeface="Times"/>
            </a:endParaRPr>
          </a:p>
        </p:txBody>
      </p:sp>
      <p:pic>
        <p:nvPicPr>
          <p:cNvPr id="173" name="Google Shape;173;p13"/>
          <p:cNvPicPr preferRelativeResize="0"/>
          <p:nvPr/>
        </p:nvPicPr>
        <p:blipFill rotWithShape="1">
          <a:blip r:embed="rId3">
            <a:alphaModFix/>
          </a:blip>
          <a:srcRect/>
          <a:stretch/>
        </p:blipFill>
        <p:spPr>
          <a:xfrm>
            <a:off x="2195513" y="765175"/>
            <a:ext cx="4371975" cy="5156200"/>
          </a:xfrm>
          <a:prstGeom prst="rect">
            <a:avLst/>
          </a:prstGeom>
          <a:noFill/>
          <a:ln>
            <a:noFill/>
          </a:ln>
        </p:spPr>
      </p:pic>
      <p:sp>
        <p:nvSpPr>
          <p:cNvPr id="174" name="Google Shape;174;p13"/>
          <p:cNvSpPr/>
          <p:nvPr/>
        </p:nvSpPr>
        <p:spPr>
          <a:xfrm>
            <a:off x="-6350" y="6165850"/>
            <a:ext cx="10842625" cy="400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Derivation of genetically modified human pluripotent stem cells with integrated transgenes at unique mapped genomic sites</a:t>
            </a:r>
            <a:endParaRPr/>
          </a:p>
          <a:p>
            <a:pPr marL="0" marR="0" lvl="0" indent="0" algn="l" rtl="0">
              <a:spcBef>
                <a:spcPts val="0"/>
              </a:spcBef>
              <a:spcAft>
                <a:spcPts val="0"/>
              </a:spcAft>
              <a:buClr>
                <a:schemeClr val="dk1"/>
              </a:buClr>
              <a:buSzPts val="1000"/>
              <a:buFont typeface="Arial"/>
              <a:buNone/>
            </a:pPr>
            <a:r>
              <a:rPr lang="en-US" sz="1000" b="0" i="0" u="none" strike="noStrike" cap="none">
                <a:solidFill>
                  <a:schemeClr val="dk1"/>
                </a:solidFill>
                <a:latin typeface="Arial"/>
                <a:ea typeface="Arial"/>
                <a:cs typeface="Arial"/>
                <a:sym typeface="Arial"/>
              </a:rPr>
              <a:t>Eirini P Papapetrou &amp; Michel Sadelain, Nature Protocols 6, 1274–1289 (2011)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14</a:t>
            </a:fld>
            <a:endParaRPr sz="1400" b="0" i="0" u="none" strike="noStrike" cap="none">
              <a:solidFill>
                <a:schemeClr val="dk1"/>
              </a:solidFill>
              <a:latin typeface="Times"/>
              <a:ea typeface="Times"/>
              <a:cs typeface="Times"/>
              <a:sym typeface="Times"/>
            </a:endParaRPr>
          </a:p>
        </p:txBody>
      </p:sp>
      <p:pic>
        <p:nvPicPr>
          <p:cNvPr id="180" name="Google Shape;180;p14"/>
          <p:cNvPicPr preferRelativeResize="0"/>
          <p:nvPr/>
        </p:nvPicPr>
        <p:blipFill rotWithShape="1">
          <a:blip r:embed="rId3">
            <a:alphaModFix/>
          </a:blip>
          <a:srcRect/>
          <a:stretch/>
        </p:blipFill>
        <p:spPr>
          <a:xfrm>
            <a:off x="684213" y="404813"/>
            <a:ext cx="7164387" cy="4632325"/>
          </a:xfrm>
          <a:prstGeom prst="rect">
            <a:avLst/>
          </a:prstGeom>
          <a:noFill/>
          <a:ln>
            <a:noFill/>
          </a:ln>
        </p:spPr>
      </p:pic>
      <p:sp>
        <p:nvSpPr>
          <p:cNvPr id="181" name="Google Shape;181;p14"/>
          <p:cNvSpPr/>
          <p:nvPr/>
        </p:nvSpPr>
        <p:spPr>
          <a:xfrm>
            <a:off x="179388" y="6237288"/>
            <a:ext cx="7921625"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Lindfors et al. BMC Genomics 2003 4:53   doi:10.1186/1471-2164-4-53</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Title 1">
            <a:extLst>
              <a:ext uri="{FF2B5EF4-FFF2-40B4-BE49-F238E27FC236}">
                <a16:creationId xmlns:a16="http://schemas.microsoft.com/office/drawing/2014/main" id="{C9360717-616A-4AD1-9BCC-2CA198E2FAF6}"/>
              </a:ext>
            </a:extLst>
          </p:cNvPr>
          <p:cNvSpPr>
            <a:spLocks noGrp="1"/>
          </p:cNvSpPr>
          <p:nvPr>
            <p:ph type="title"/>
          </p:nvPr>
        </p:nvSpPr>
        <p:spPr/>
        <p:txBody>
          <a:bodyPr/>
          <a:lstStyle/>
          <a:p>
            <a:r>
              <a:rPr lang="en-US" sz="4400" b="1" u="none" strike="noStrike" cap="none" dirty="0">
                <a:solidFill>
                  <a:srgbClr val="C00000"/>
                </a:solidFill>
                <a:latin typeface="Arial"/>
                <a:ea typeface="Arial"/>
                <a:cs typeface="Arial"/>
                <a:sym typeface="Arial"/>
              </a:rPr>
              <a:t>Welcome to BIOL4150</a:t>
            </a:r>
            <a:endParaRPr lang="en-CA" i="1" dirty="0"/>
          </a:p>
        </p:txBody>
      </p:sp>
      <p:sp>
        <p:nvSpPr>
          <p:cNvPr id="96" name="Google Shape;96;p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2</a:t>
            </a:fld>
            <a:endParaRPr sz="1400" b="0" i="0" u="none" strike="noStrike" cap="none">
              <a:solidFill>
                <a:schemeClr val="dk1"/>
              </a:solidFill>
              <a:latin typeface="Times"/>
              <a:ea typeface="Times"/>
              <a:cs typeface="Times"/>
              <a:sym typeface="Times"/>
            </a:endParaRPr>
          </a:p>
        </p:txBody>
      </p:sp>
      <p:sp>
        <p:nvSpPr>
          <p:cNvPr id="97" name="Google Shape;97;p2"/>
          <p:cNvSpPr/>
          <p:nvPr/>
        </p:nvSpPr>
        <p:spPr>
          <a:xfrm>
            <a:off x="684213" y="1868665"/>
            <a:ext cx="8001000" cy="2585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Times"/>
              <a:buNone/>
            </a:pPr>
            <a:endParaRPr sz="1800" b="1" i="0" u="none" strike="noStrike" cap="none" dirty="0">
              <a:solidFill>
                <a:srgbClr val="000000"/>
              </a:solidFill>
              <a:latin typeface="Arial"/>
              <a:ea typeface="Arial"/>
              <a:cs typeface="Arial"/>
              <a:sym typeface="Arial"/>
            </a:endParaRPr>
          </a:p>
          <a:p>
            <a:pPr marL="0" marR="0" lvl="0" indent="0" algn="just" rtl="0">
              <a:spcBef>
                <a:spcPts val="0"/>
              </a:spcBef>
              <a:spcAft>
                <a:spcPts val="0"/>
              </a:spcAft>
              <a:buClr>
                <a:schemeClr val="dk1"/>
              </a:buClr>
              <a:buSzPts val="1800"/>
              <a:buFont typeface="Times"/>
              <a:buNone/>
            </a:pPr>
            <a:endParaRPr sz="1800" b="0" i="1" u="none" strike="noStrike" cap="none" dirty="0">
              <a:solidFill>
                <a:srgbClr val="FF0000"/>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Arial"/>
                <a:ea typeface="Arial"/>
                <a:cs typeface="Arial"/>
                <a:sym typeface="Arial"/>
              </a:rPr>
              <a:t>Course Description:</a:t>
            </a:r>
            <a:r>
              <a:rPr lang="en-US" sz="1800" b="0" i="0" u="none" strike="noStrike" cap="none" dirty="0">
                <a:solidFill>
                  <a:schemeClr val="dk1"/>
                </a:solidFill>
                <a:latin typeface="Arial"/>
                <a:ea typeface="Arial"/>
                <a:cs typeface="Arial"/>
                <a:sym typeface="Arial"/>
              </a:rPr>
              <a:t> A detailed examination of molecular, cellular and physiological processes associated with the action of peptide hormones, neuro-transmitters and growth factors. Emphasis is on cell receptors and signal transduction mechanisms from the membrane to the nucleus. </a:t>
            </a:r>
            <a:endParaRPr dirty="0"/>
          </a:p>
          <a:p>
            <a:pPr marL="0" marR="0" lvl="0" indent="0" algn="l" rtl="0">
              <a:spcBef>
                <a:spcPts val="0"/>
              </a:spcBef>
              <a:spcAft>
                <a:spcPts val="0"/>
              </a:spcAft>
              <a:buClr>
                <a:schemeClr val="dk1"/>
              </a:buClr>
              <a:buSzPts val="1800"/>
              <a:buFont typeface="Times"/>
              <a:buNone/>
            </a:pPr>
            <a:endParaRPr sz="1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Times"/>
              <a:buNone/>
            </a:pPr>
            <a:endParaRPr sz="1800" b="1" i="0" u="none" strike="noStrike" cap="none" dirty="0">
              <a:solidFill>
                <a:srgbClr val="000000"/>
              </a:solidFill>
              <a:latin typeface="Arial"/>
              <a:ea typeface="Arial"/>
              <a:cs typeface="Arial"/>
              <a:sym typeface="Arial"/>
            </a:endParaRPr>
          </a:p>
        </p:txBody>
      </p:sp>
      <p:sp>
        <p:nvSpPr>
          <p:cNvPr id="98" name="Google Shape;98;p2"/>
          <p:cNvSpPr txBox="1"/>
          <p:nvPr/>
        </p:nvSpPr>
        <p:spPr>
          <a:xfrm>
            <a:off x="684213" y="3853987"/>
            <a:ext cx="72009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Times"/>
              <a:buNone/>
            </a:pPr>
            <a:endParaRPr sz="16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600" b="1" i="0" u="none" strike="noStrike" cap="none" dirty="0">
                <a:solidFill>
                  <a:schemeClr val="dk1"/>
                </a:solidFill>
                <a:latin typeface="Arial"/>
                <a:ea typeface="Arial"/>
                <a:cs typeface="Arial"/>
                <a:sym typeface="Arial"/>
              </a:rPr>
              <a:t>Contact</a:t>
            </a:r>
            <a:r>
              <a:rPr lang="en-US" sz="1600" b="0" i="0" u="none" strike="noStrike" cap="none" dirty="0">
                <a:solidFill>
                  <a:schemeClr val="dk1"/>
                </a:solidFill>
                <a:latin typeface="Arial"/>
                <a:ea typeface="Arial"/>
                <a:cs typeface="Arial"/>
                <a:sym typeface="Arial"/>
              </a:rPr>
              <a:t>: </a:t>
            </a:r>
            <a:r>
              <a:rPr lang="en-US" sz="1600" b="0" i="0" u="sng" strike="noStrike" cap="none" dirty="0">
                <a:solidFill>
                  <a:schemeClr val="dk1"/>
                </a:solidFill>
                <a:latin typeface="Arial"/>
                <a:ea typeface="Arial"/>
                <a:cs typeface="Arial"/>
                <a:sym typeface="Arial"/>
                <a:hlinkClick r:id="rId3"/>
              </a:rPr>
              <a:t>mscheid@yorku.ca</a:t>
            </a:r>
            <a:r>
              <a:rPr lang="en-US" sz="1600" b="0" i="0" u="none" strike="noStrike" cap="none" dirty="0">
                <a:solidFill>
                  <a:schemeClr val="dk1"/>
                </a:solidFill>
                <a:latin typeface="Arial"/>
                <a:ea typeface="Arial"/>
                <a:cs typeface="Arial"/>
                <a:sym typeface="Arial"/>
              </a:rPr>
              <a:t>.  Please place “RE: 4150” in the subject line. I will be using a Filter to collect the emails, so you MUST put RE: 4150 in the subject line.</a:t>
            </a:r>
            <a:endParaRPr dirty="0"/>
          </a:p>
          <a:p>
            <a:pPr marL="0" marR="0" lvl="0" indent="0" algn="l" rtl="0">
              <a:spcBef>
                <a:spcPts val="0"/>
              </a:spcBef>
              <a:spcAft>
                <a:spcPts val="0"/>
              </a:spcAft>
              <a:buClr>
                <a:schemeClr val="dk1"/>
              </a:buClr>
              <a:buSzPts val="1600"/>
              <a:buFont typeface="Times"/>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A530-C89A-4D89-8548-E8122EE36998}"/>
              </a:ext>
            </a:extLst>
          </p:cNvPr>
          <p:cNvSpPr>
            <a:spLocks noGrp="1"/>
          </p:cNvSpPr>
          <p:nvPr>
            <p:ph type="title"/>
          </p:nvPr>
        </p:nvSpPr>
        <p:spPr/>
        <p:txBody>
          <a:bodyPr/>
          <a:lstStyle/>
          <a:p>
            <a:r>
              <a:rPr lang="en-US" sz="4400" b="1" u="none" strike="noStrike" cap="none" dirty="0">
                <a:solidFill>
                  <a:srgbClr val="C00000"/>
                </a:solidFill>
                <a:latin typeface="Arial"/>
                <a:ea typeface="Arial"/>
                <a:cs typeface="Arial"/>
                <a:sym typeface="Arial"/>
              </a:rPr>
              <a:t>Course Delivery</a:t>
            </a:r>
            <a:endParaRPr lang="en-CA" dirty="0"/>
          </a:p>
        </p:txBody>
      </p:sp>
      <p:sp>
        <p:nvSpPr>
          <p:cNvPr id="3" name="Slide Number Placeholder 2">
            <a:extLst>
              <a:ext uri="{FF2B5EF4-FFF2-40B4-BE49-F238E27FC236}">
                <a16:creationId xmlns:a16="http://schemas.microsoft.com/office/drawing/2014/main" id="{A6C2FF69-7075-447C-A5E0-AD5D1BD7E5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4" name="Google Shape;97;p2">
            <a:extLst>
              <a:ext uri="{FF2B5EF4-FFF2-40B4-BE49-F238E27FC236}">
                <a16:creationId xmlns:a16="http://schemas.microsoft.com/office/drawing/2014/main" id="{F6447D3F-33B7-40A4-9225-2E59A9DFBAA7}"/>
              </a:ext>
            </a:extLst>
          </p:cNvPr>
          <p:cNvSpPr/>
          <p:nvPr/>
        </p:nvSpPr>
        <p:spPr>
          <a:xfrm>
            <a:off x="684213" y="1868665"/>
            <a:ext cx="8001000"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dirty="0">
                <a:solidFill>
                  <a:schemeClr val="dk1"/>
                </a:solidFill>
              </a:rPr>
              <a:t>I have elected to deliver a portion of this course in-person. </a:t>
            </a:r>
            <a:r>
              <a:rPr lang="en-US" sz="1800" b="1" dirty="0">
                <a:solidFill>
                  <a:schemeClr val="dk1"/>
                </a:solidFill>
              </a:rPr>
              <a:t>We will discuss during our Thursday September 9 Zoom meeting</a:t>
            </a:r>
            <a:r>
              <a:rPr lang="en-US" sz="1800" dirty="0">
                <a:solidFill>
                  <a:schemeClr val="dk1"/>
                </a:solidFill>
              </a:rPr>
              <a:t>. (Did you read the notice from the University that Sept 7 – Sept 12 is remote)? Nothing is carved in stone, for the first two weeks of class this syllabus could change. </a:t>
            </a:r>
          </a:p>
          <a:p>
            <a:pPr marL="0" marR="0" lvl="0" indent="0" algn="l" rtl="0">
              <a:spcBef>
                <a:spcPts val="0"/>
              </a:spcBef>
              <a:spcAft>
                <a:spcPts val="0"/>
              </a:spcAft>
              <a:buClr>
                <a:schemeClr val="dk1"/>
              </a:buClr>
              <a:buSzPts val="1800"/>
              <a:buFont typeface="Arial"/>
              <a:buNone/>
            </a:pPr>
            <a:endParaRPr lang="en-US" sz="1800" b="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Tx/>
              <a:buChar char="-"/>
            </a:pPr>
            <a:r>
              <a:rPr lang="en-US" sz="1800" dirty="0">
                <a:solidFill>
                  <a:schemeClr val="dk1"/>
                </a:solidFill>
              </a:rPr>
              <a:t>I will deliver the Tuesday lectures remotely through Zoom. These sessions will be recorded and posted within 24 hours.</a:t>
            </a:r>
          </a:p>
          <a:p>
            <a:pPr marL="285750" marR="0" lvl="0" indent="-285750" algn="l" rtl="0">
              <a:spcBef>
                <a:spcPts val="0"/>
              </a:spcBef>
              <a:spcAft>
                <a:spcPts val="0"/>
              </a:spcAft>
              <a:buClr>
                <a:schemeClr val="dk1"/>
              </a:buClr>
              <a:buSzPts val="1800"/>
              <a:buFontTx/>
              <a:buChar char="-"/>
            </a:pPr>
            <a:r>
              <a:rPr lang="en-US" sz="1800" b="0" i="0" u="none" strike="noStrike" cap="none" dirty="0">
                <a:solidFill>
                  <a:schemeClr val="dk1"/>
                </a:solidFill>
                <a:latin typeface="Arial"/>
                <a:ea typeface="Arial"/>
                <a:cs typeface="Arial"/>
                <a:sym typeface="Arial"/>
              </a:rPr>
              <a:t>Thursday periods will be in-person, and will </a:t>
            </a:r>
            <a:r>
              <a:rPr lang="en-US" sz="1800" dirty="0">
                <a:solidFill>
                  <a:schemeClr val="dk1"/>
                </a:solidFill>
              </a:rPr>
              <a:t>include a lecture and a question-answer period on the material. I will try to simulcast the lecture through Zoom for students who are not able to attend (international students, for example) or do not want to travel to campus because of COVID19. </a:t>
            </a:r>
          </a:p>
          <a:p>
            <a:pPr marL="285750" marR="0" lvl="0" indent="-285750" algn="l" rtl="0">
              <a:spcBef>
                <a:spcPts val="0"/>
              </a:spcBef>
              <a:spcAft>
                <a:spcPts val="0"/>
              </a:spcAft>
              <a:buClr>
                <a:schemeClr val="dk1"/>
              </a:buClr>
              <a:buSzPts val="1800"/>
              <a:buFontTx/>
              <a:buChar char="-"/>
            </a:pPr>
            <a:r>
              <a:rPr lang="en-US" sz="1800" dirty="0">
                <a:solidFill>
                  <a:schemeClr val="dk1"/>
                </a:solidFill>
              </a:rPr>
              <a:t>You MUST register each week by Tuesday to attend the Thursday lecture. If the interest in attending Thursday’s drop below 20% of the current enrolled numbers, I will pivot to online only. </a:t>
            </a:r>
            <a:endParaRPr dirty="0"/>
          </a:p>
          <a:p>
            <a:pPr marL="0" marR="0" lvl="0" indent="0" algn="l" rtl="0">
              <a:spcBef>
                <a:spcPts val="0"/>
              </a:spcBef>
              <a:spcAft>
                <a:spcPts val="0"/>
              </a:spcAft>
              <a:buClr>
                <a:schemeClr val="dk1"/>
              </a:buClr>
              <a:buSzPts val="1800"/>
              <a:buFont typeface="Times"/>
              <a:buNone/>
            </a:pPr>
            <a:endParaRPr sz="1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Times"/>
              <a:buNone/>
            </a:pPr>
            <a:endParaRPr sz="18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1652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2" name="Title 1">
            <a:extLst>
              <a:ext uri="{FF2B5EF4-FFF2-40B4-BE49-F238E27FC236}">
                <a16:creationId xmlns:a16="http://schemas.microsoft.com/office/drawing/2014/main" id="{895E1D61-B546-433A-A0FD-9132A74D8F0C}"/>
              </a:ext>
            </a:extLst>
          </p:cNvPr>
          <p:cNvSpPr>
            <a:spLocks noGrp="1"/>
          </p:cNvSpPr>
          <p:nvPr>
            <p:ph type="title"/>
          </p:nvPr>
        </p:nvSpPr>
        <p:spPr>
          <a:xfrm>
            <a:off x="428347" y="77723"/>
            <a:ext cx="7772400" cy="1143000"/>
          </a:xfrm>
        </p:spPr>
        <p:txBody>
          <a:bodyPr/>
          <a:lstStyle/>
          <a:p>
            <a:r>
              <a:rPr lang="en-US" sz="4400" b="1" i="0" u="none" strike="noStrike" cap="none" dirty="0">
                <a:solidFill>
                  <a:srgbClr val="C00000"/>
                </a:solidFill>
                <a:latin typeface="+mn-lt"/>
                <a:ea typeface="Arial"/>
                <a:cs typeface="Arial"/>
                <a:sym typeface="Arial"/>
              </a:rPr>
              <a:t>Course evaluation</a:t>
            </a:r>
            <a:endParaRPr lang="en-CA" dirty="0">
              <a:solidFill>
                <a:srgbClr val="C00000"/>
              </a:solidFill>
            </a:endParaRPr>
          </a:p>
        </p:txBody>
      </p:sp>
      <p:sp>
        <p:nvSpPr>
          <p:cNvPr id="111" name="Google Shape;111;p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4</a:t>
            </a:fld>
            <a:endParaRPr sz="1400" b="0" i="0" u="none" strike="noStrike" cap="none">
              <a:solidFill>
                <a:schemeClr val="dk1"/>
              </a:solidFill>
              <a:latin typeface="Times"/>
              <a:ea typeface="Times"/>
              <a:cs typeface="Times"/>
              <a:sym typeface="Times"/>
            </a:endParaRPr>
          </a:p>
        </p:txBody>
      </p:sp>
      <p:sp>
        <p:nvSpPr>
          <p:cNvPr id="112" name="Google Shape;112;p4"/>
          <p:cNvSpPr/>
          <p:nvPr/>
        </p:nvSpPr>
        <p:spPr>
          <a:xfrm>
            <a:off x="647700" y="1403174"/>
            <a:ext cx="7848600" cy="2800726"/>
          </a:xfrm>
          <a:prstGeom prst="rect">
            <a:avLst/>
          </a:prstGeom>
          <a:noFill/>
          <a:ln>
            <a:noFill/>
          </a:ln>
        </p:spPr>
        <p:txBody>
          <a:bodyPr spcFirstLastPara="1" wrap="square" lIns="91425" tIns="45700" rIns="91425" bIns="45700" anchor="t" anchorCtr="0">
            <a:spAutoFit/>
          </a:bodyPr>
          <a:lstStyle/>
          <a:p>
            <a:pPr marL="171450" indent="-171450">
              <a:buClr>
                <a:schemeClr val="dk1"/>
              </a:buClr>
              <a:buSzPts val="1800"/>
              <a:buFont typeface="Arial" panose="020B0604020202020204" pitchFamily="34" charset="0"/>
              <a:buChar char="•"/>
            </a:pPr>
            <a:endParaRPr lang="en-US" sz="1100" b="0" i="0" u="none" strike="noStrike" cap="none" dirty="0">
              <a:solidFill>
                <a:schemeClr val="dk1"/>
              </a:solidFill>
              <a:latin typeface="+mn-lt"/>
              <a:ea typeface="Arial"/>
              <a:cs typeface="Arial"/>
              <a:sym typeface="Arial"/>
            </a:endParaRPr>
          </a:p>
          <a:p>
            <a:pPr marL="0" marR="0" lvl="0" indent="0" algn="l" rtl="0">
              <a:spcBef>
                <a:spcPts val="0"/>
              </a:spcBef>
              <a:spcAft>
                <a:spcPts val="0"/>
              </a:spcAft>
              <a:buClr>
                <a:schemeClr val="dk1"/>
              </a:buClr>
              <a:buSzPts val="1800"/>
              <a:buFont typeface="Times"/>
              <a:buNone/>
            </a:pPr>
            <a:r>
              <a:rPr lang="en-CA" sz="1100" b="1" dirty="0">
                <a:solidFill>
                  <a:schemeClr val="dk1"/>
                </a:solidFill>
                <a:latin typeface="+mn-lt"/>
              </a:rPr>
              <a:t>Midterm Exam 1 (25%) – October 19</a:t>
            </a:r>
          </a:p>
          <a:p>
            <a:pPr marR="0" lvl="0" algn="l" rtl="0">
              <a:spcBef>
                <a:spcPts val="0"/>
              </a:spcBef>
              <a:spcAft>
                <a:spcPts val="0"/>
              </a:spcAft>
              <a:buClr>
                <a:schemeClr val="dk1"/>
              </a:buClr>
              <a:buSzPts val="1800"/>
            </a:pPr>
            <a:r>
              <a:rPr lang="en-CA" sz="1100" dirty="0">
                <a:solidFill>
                  <a:schemeClr val="dk1"/>
                </a:solidFill>
                <a:latin typeface="+mn-lt"/>
              </a:rPr>
              <a:t>80 minutes. Short answer, multiple choice – Remote through </a:t>
            </a:r>
            <a:r>
              <a:rPr lang="en-CA" sz="1100" dirty="0" err="1">
                <a:solidFill>
                  <a:schemeClr val="dk1"/>
                </a:solidFill>
                <a:latin typeface="+mn-lt"/>
              </a:rPr>
              <a:t>eClass</a:t>
            </a:r>
            <a:r>
              <a:rPr lang="en-CA" sz="1100" dirty="0">
                <a:solidFill>
                  <a:schemeClr val="dk1"/>
                </a:solidFill>
                <a:latin typeface="+mn-lt"/>
              </a:rPr>
              <a:t>. Open book, but you may not use group chat, tutoring sites or collaboration.</a:t>
            </a:r>
          </a:p>
          <a:p>
            <a:pPr marL="171450" marR="0" lvl="0" indent="-171450" algn="l" rtl="0">
              <a:spcBef>
                <a:spcPts val="0"/>
              </a:spcBef>
              <a:spcAft>
                <a:spcPts val="0"/>
              </a:spcAft>
              <a:buClr>
                <a:schemeClr val="dk1"/>
              </a:buClr>
              <a:buSzPts val="1800"/>
              <a:buFontTx/>
              <a:buChar char="-"/>
            </a:pPr>
            <a:endParaRPr lang="en-CA" sz="1100" b="1" dirty="0">
              <a:solidFill>
                <a:schemeClr val="dk1"/>
              </a:solidFill>
              <a:latin typeface="+mn-lt"/>
            </a:endParaRPr>
          </a:p>
          <a:p>
            <a:pPr marL="0" marR="0" lvl="0" indent="0" algn="l" rtl="0">
              <a:spcBef>
                <a:spcPts val="0"/>
              </a:spcBef>
              <a:spcAft>
                <a:spcPts val="0"/>
              </a:spcAft>
              <a:buClr>
                <a:schemeClr val="dk1"/>
              </a:buClr>
              <a:buSzPts val="1800"/>
              <a:buFont typeface="Times"/>
              <a:buNone/>
            </a:pPr>
            <a:r>
              <a:rPr lang="en-CA" sz="1100" b="1" dirty="0">
                <a:solidFill>
                  <a:schemeClr val="dk1"/>
                </a:solidFill>
                <a:latin typeface="+mn-lt"/>
              </a:rPr>
              <a:t>Midterm Exam 2 (25%) – November 16</a:t>
            </a:r>
          </a:p>
          <a:p>
            <a:pPr>
              <a:buClr>
                <a:schemeClr val="dk1"/>
              </a:buClr>
              <a:buSzPts val="1800"/>
            </a:pPr>
            <a:r>
              <a:rPr lang="en-CA" sz="1100" dirty="0">
                <a:solidFill>
                  <a:schemeClr val="dk1"/>
                </a:solidFill>
                <a:latin typeface="+mn-lt"/>
              </a:rPr>
              <a:t>80 minutes. Short answer, multiple choice – Remote through </a:t>
            </a:r>
            <a:r>
              <a:rPr lang="en-CA" sz="1100" dirty="0" err="1">
                <a:solidFill>
                  <a:schemeClr val="dk1"/>
                </a:solidFill>
                <a:latin typeface="+mn-lt"/>
              </a:rPr>
              <a:t>eClass</a:t>
            </a:r>
            <a:r>
              <a:rPr lang="en-CA" sz="1100" dirty="0">
                <a:solidFill>
                  <a:schemeClr val="dk1"/>
                </a:solidFill>
                <a:latin typeface="+mn-lt"/>
              </a:rPr>
              <a:t>. Open book, but you may not use group chat, tutoring sites or collaboration.</a:t>
            </a:r>
            <a:endParaRPr lang="en-CA" sz="1100" b="1" dirty="0">
              <a:solidFill>
                <a:schemeClr val="dk1"/>
              </a:solidFill>
              <a:latin typeface="+mn-lt"/>
            </a:endParaRPr>
          </a:p>
          <a:p>
            <a:pPr marL="171450" marR="0" lvl="0" indent="-171450" algn="l" rtl="0">
              <a:spcBef>
                <a:spcPts val="0"/>
              </a:spcBef>
              <a:spcAft>
                <a:spcPts val="0"/>
              </a:spcAft>
              <a:buClr>
                <a:schemeClr val="dk1"/>
              </a:buClr>
              <a:buSzPts val="1800"/>
              <a:buFont typeface="Arial" panose="020B0604020202020204" pitchFamily="34" charset="0"/>
              <a:buChar char="•"/>
            </a:pPr>
            <a:endParaRPr sz="1100" b="0" i="0" u="none" strike="noStrike" cap="none" dirty="0">
              <a:solidFill>
                <a:schemeClr val="dk1"/>
              </a:solidFill>
              <a:latin typeface="+mn-lt"/>
              <a:ea typeface="Arial"/>
              <a:cs typeface="Arial"/>
              <a:sym typeface="Arial"/>
            </a:endParaRPr>
          </a:p>
          <a:p>
            <a:pPr marL="0" marR="0" lvl="0" indent="0" algn="l" rtl="0">
              <a:spcBef>
                <a:spcPts val="0"/>
              </a:spcBef>
              <a:spcAft>
                <a:spcPts val="0"/>
              </a:spcAft>
              <a:buClr>
                <a:schemeClr val="dk1"/>
              </a:buClr>
              <a:buSzPts val="1800"/>
              <a:buFont typeface="Arial"/>
              <a:buNone/>
            </a:pPr>
            <a:r>
              <a:rPr lang="en-US" sz="1100" b="1" i="0" u="none" strike="noStrike" cap="none" dirty="0">
                <a:solidFill>
                  <a:schemeClr val="dk1"/>
                </a:solidFill>
                <a:latin typeface="+mn-lt"/>
                <a:ea typeface="Arial"/>
                <a:cs typeface="Arial"/>
                <a:sym typeface="Arial"/>
              </a:rPr>
              <a:t>Final Exam (50%)</a:t>
            </a:r>
          </a:p>
          <a:p>
            <a:pPr marL="0" marR="0" lvl="0" indent="0" algn="l" rtl="0">
              <a:spcBef>
                <a:spcPts val="0"/>
              </a:spcBef>
              <a:spcAft>
                <a:spcPts val="0"/>
              </a:spcAft>
              <a:buClr>
                <a:schemeClr val="dk1"/>
              </a:buClr>
              <a:buSzPts val="1800"/>
              <a:buFont typeface="Arial"/>
              <a:buNone/>
            </a:pPr>
            <a:r>
              <a:rPr lang="en-US" sz="1100" dirty="0">
                <a:solidFill>
                  <a:schemeClr val="dk1"/>
                </a:solidFill>
                <a:latin typeface="+mn-lt"/>
              </a:rPr>
              <a:t>The Final exam will be 2-hours, multiple choice and short answer. The exam material could include anything covered in the course.</a:t>
            </a:r>
          </a:p>
          <a:p>
            <a:pPr marL="0" marR="0" lvl="0" indent="0" algn="l" rtl="0">
              <a:spcBef>
                <a:spcPts val="0"/>
              </a:spcBef>
              <a:spcAft>
                <a:spcPts val="0"/>
              </a:spcAft>
              <a:buClr>
                <a:schemeClr val="dk1"/>
              </a:buClr>
              <a:buSzPts val="1800"/>
              <a:buFont typeface="Arial"/>
              <a:buNone/>
            </a:pPr>
            <a:endParaRPr lang="en-US" sz="1100" dirty="0">
              <a:solidFill>
                <a:schemeClr val="dk1"/>
              </a:solidFill>
              <a:latin typeface="+mn-lt"/>
            </a:endParaRPr>
          </a:p>
          <a:p>
            <a:pPr marL="0" marR="0" lvl="0" indent="0" algn="l" rtl="0">
              <a:spcBef>
                <a:spcPts val="0"/>
              </a:spcBef>
              <a:spcAft>
                <a:spcPts val="0"/>
              </a:spcAft>
              <a:buClr>
                <a:schemeClr val="dk1"/>
              </a:buClr>
              <a:buSzPts val="1800"/>
              <a:buFont typeface="Arial"/>
              <a:buNone/>
            </a:pPr>
            <a:r>
              <a:rPr lang="en-US" sz="1100" b="0" i="0" u="none" strike="noStrike" cap="none" dirty="0">
                <a:solidFill>
                  <a:schemeClr val="dk1"/>
                </a:solidFill>
                <a:latin typeface="+mn-lt"/>
                <a:ea typeface="Arial"/>
                <a:cs typeface="Arial"/>
                <a:sym typeface="Arial"/>
              </a:rPr>
              <a:t>The </a:t>
            </a:r>
            <a:r>
              <a:rPr lang="en-US" sz="1100" dirty="0">
                <a:solidFill>
                  <a:schemeClr val="dk1"/>
                </a:solidFill>
                <a:latin typeface="+mn-lt"/>
              </a:rPr>
              <a:t>Final exam is tentatively scheduled for </a:t>
            </a:r>
            <a:r>
              <a:rPr lang="en-US" sz="1100" b="1" dirty="0">
                <a:solidFill>
                  <a:schemeClr val="dk1"/>
                </a:solidFill>
                <a:latin typeface="+mn-lt"/>
              </a:rPr>
              <a:t>in-person</a:t>
            </a:r>
            <a:r>
              <a:rPr lang="en-US" sz="1100" dirty="0">
                <a:solidFill>
                  <a:schemeClr val="dk1"/>
                </a:solidFill>
                <a:latin typeface="+mn-lt"/>
              </a:rPr>
              <a:t> during the exam period. This could change depending on COVID19 restrictions. International students who are not in Canada may request by the end of the last class to write the exam remotely. I will not accept other requests besides documented medical accommodations. </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5</a:t>
            </a:fld>
            <a:endParaRPr sz="1400" b="0" i="0" u="none" strike="noStrike" cap="none">
              <a:solidFill>
                <a:schemeClr val="dk1"/>
              </a:solidFill>
              <a:latin typeface="Times"/>
              <a:ea typeface="Times"/>
              <a:cs typeface="Times"/>
              <a:sym typeface="Times"/>
            </a:endParaRPr>
          </a:p>
        </p:txBody>
      </p:sp>
      <p:sp>
        <p:nvSpPr>
          <p:cNvPr id="127" name="Google Shape;127;p6"/>
          <p:cNvSpPr/>
          <p:nvPr/>
        </p:nvSpPr>
        <p:spPr>
          <a:xfrm>
            <a:off x="1042988" y="1125538"/>
            <a:ext cx="7221537"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Academic Integrity: </a:t>
            </a:r>
            <a:r>
              <a:rPr lang="en-US" sz="1800" b="1" i="0" u="none" strike="noStrike" cap="none" dirty="0">
                <a:solidFill>
                  <a:srgbClr val="000000"/>
                </a:solidFill>
                <a:latin typeface="Helvetica Neue"/>
                <a:ea typeface="Helvetica Neue"/>
                <a:cs typeface="Helvetica Neue"/>
                <a:sym typeface="Helvetica Neue"/>
              </a:rPr>
              <a:t>Senate Policy on Academic Dishonesty</a:t>
            </a:r>
            <a:endParaRPr sz="18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Students are expected to be familiar with and follow </a:t>
            </a:r>
            <a:endParaRPr dirty="0"/>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York University’s Policies regarding academic integrity.</a:t>
            </a:r>
            <a:endParaRPr dirty="0"/>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  </a:t>
            </a:r>
            <a:endParaRPr dirty="0"/>
          </a:p>
          <a:p>
            <a:pPr marL="0" marR="0" lvl="0" indent="0" algn="l" rtl="0">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Please consult the website below for more details:</a:t>
            </a:r>
            <a:endParaRPr dirty="0"/>
          </a:p>
          <a:p>
            <a:pPr marL="0" marR="0" lvl="0" indent="0" algn="l" rtl="0">
              <a:spcBef>
                <a:spcPts val="0"/>
              </a:spcBef>
              <a:spcAft>
                <a:spcPts val="0"/>
              </a:spcAft>
              <a:buClr>
                <a:srgbClr val="0000FF"/>
              </a:buClr>
              <a:buSzPts val="1800"/>
              <a:buFont typeface="Arial"/>
              <a:buNone/>
            </a:pPr>
            <a:r>
              <a:rPr lang="en-US" sz="1800" b="0" i="0" u="sng" strike="noStrike" cap="none" dirty="0">
                <a:solidFill>
                  <a:srgbClr val="0000FF"/>
                </a:solidFill>
                <a:latin typeface="Arial"/>
                <a:ea typeface="Arial"/>
                <a:cs typeface="Arial"/>
                <a:sym typeface="Arial"/>
                <a:hlinkClick r:id="rId3"/>
              </a:rPr>
              <a:t>http://www.yorku.ca/academicintegrity/students.htm</a:t>
            </a:r>
            <a:endParaRPr sz="20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1600"/>
              <a:buFont typeface="Times"/>
              <a:buNone/>
            </a:pPr>
            <a:endParaRPr sz="1600" b="0" i="0" u="none" strike="noStrike" cap="none" dirty="0">
              <a:solidFill>
                <a:srgbClr val="FF0000"/>
              </a:solidFill>
              <a:latin typeface="Helvetica Neue"/>
              <a:ea typeface="Helvetica Neue"/>
              <a:cs typeface="Helvetica Neue"/>
              <a:sym typeface="Helvetica Neue"/>
            </a:endParaRPr>
          </a:p>
          <a:p>
            <a:pPr marL="0" marR="0" lvl="0" indent="0" algn="l" rtl="0">
              <a:spcBef>
                <a:spcPts val="0"/>
              </a:spcBef>
              <a:spcAft>
                <a:spcPts val="0"/>
              </a:spcAft>
              <a:buClr>
                <a:schemeClr val="dk1"/>
              </a:buClr>
              <a:buSzPts val="1600"/>
              <a:buFont typeface="Times"/>
              <a:buNone/>
            </a:pPr>
            <a:endParaRPr sz="16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6</a:t>
            </a:fld>
            <a:endParaRPr sz="1400" b="0" i="0" u="none" strike="noStrike" cap="none">
              <a:solidFill>
                <a:schemeClr val="dk1"/>
              </a:solidFill>
              <a:latin typeface="Times"/>
              <a:ea typeface="Times"/>
              <a:cs typeface="Times"/>
              <a:sym typeface="Times"/>
            </a:endParaRPr>
          </a:p>
        </p:txBody>
      </p:sp>
      <p:sp>
        <p:nvSpPr>
          <p:cNvPr id="105" name="Google Shape;105;p3"/>
          <p:cNvSpPr/>
          <p:nvPr/>
        </p:nvSpPr>
        <p:spPr>
          <a:xfrm>
            <a:off x="468313" y="982663"/>
            <a:ext cx="8207375" cy="36317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i="0" u="none" strike="noStrike" cap="none" dirty="0">
                <a:solidFill>
                  <a:schemeClr val="dk1"/>
                </a:solidFill>
                <a:latin typeface="Arial"/>
                <a:ea typeface="Arial"/>
                <a:cs typeface="Arial"/>
                <a:sym typeface="Arial"/>
              </a:rPr>
              <a:t>Learning approach: </a:t>
            </a:r>
            <a:r>
              <a:rPr lang="en-US" sz="1800" b="0" i="0" u="none" strike="noStrike" cap="none" dirty="0">
                <a:solidFill>
                  <a:schemeClr val="dk1"/>
                </a:solidFill>
                <a:latin typeface="Arial"/>
                <a:ea typeface="Arial"/>
                <a:cs typeface="Arial"/>
                <a:sym typeface="Arial"/>
              </a:rPr>
              <a:t>This course will be taught using the primary literature and various online resources. There is no textbook.</a:t>
            </a:r>
          </a:p>
          <a:p>
            <a:pPr marL="0" marR="0" lvl="0" indent="0" algn="l" rtl="0">
              <a:spcBef>
                <a:spcPts val="0"/>
              </a:spcBef>
              <a:spcAft>
                <a:spcPts val="0"/>
              </a:spcAft>
              <a:buClr>
                <a:schemeClr val="dk1"/>
              </a:buClr>
              <a:buSzPts val="1800"/>
              <a:buFont typeface="Arial"/>
              <a:buNone/>
            </a:pPr>
            <a:endParaRPr lang="en-US" sz="1800" dirty="0">
              <a:solidFill>
                <a:schemeClr val="dk1"/>
              </a:solidFill>
            </a:endParaRPr>
          </a:p>
          <a:p>
            <a:pPr marL="0" marR="0" lvl="0" indent="0" algn="l" rtl="0">
              <a:spcBef>
                <a:spcPts val="0"/>
              </a:spcBef>
              <a:spcAft>
                <a:spcPts val="0"/>
              </a:spcAft>
              <a:buClr>
                <a:schemeClr val="dk1"/>
              </a:buClr>
              <a:buSzPts val="1800"/>
              <a:buFont typeface="Arial"/>
              <a:buNone/>
            </a:pPr>
            <a:endParaRPr lang="en-US" sz="1800" dirty="0">
              <a:solidFill>
                <a:schemeClr val="dk1"/>
              </a:solidFill>
            </a:endParaRPr>
          </a:p>
          <a:p>
            <a:pPr marL="0" marR="0" lvl="0" indent="0" algn="l" rtl="0">
              <a:spcBef>
                <a:spcPts val="0"/>
              </a:spcBef>
              <a:spcAft>
                <a:spcPts val="0"/>
              </a:spcAft>
              <a:buClr>
                <a:schemeClr val="dk1"/>
              </a:buClr>
              <a:buSzPts val="1800"/>
              <a:buFont typeface="Arial"/>
              <a:buNone/>
            </a:pPr>
            <a:r>
              <a:rPr lang="en-US" sz="1800" dirty="0">
                <a:solidFill>
                  <a:schemeClr val="dk1"/>
                </a:solidFill>
              </a:rPr>
              <a:t>Some examples:</a:t>
            </a:r>
          </a:p>
          <a:p>
            <a:pPr marL="0" marR="0" lvl="0" indent="0" algn="l" rtl="0">
              <a:spcBef>
                <a:spcPts val="0"/>
              </a:spcBef>
              <a:spcAft>
                <a:spcPts val="0"/>
              </a:spcAft>
              <a:buClr>
                <a:schemeClr val="dk1"/>
              </a:buClr>
              <a:buSzPts val="1800"/>
              <a:buFont typeface="Arial"/>
              <a:buNone/>
            </a:pPr>
            <a:endParaRPr lang="en-US" sz="1800" dirty="0">
              <a:solidFill>
                <a:schemeClr val="dk1"/>
              </a:solidFill>
            </a:endParaRPr>
          </a:p>
          <a:p>
            <a:pPr lvl="0">
              <a:buClr>
                <a:schemeClr val="dk1"/>
              </a:buClr>
              <a:buSzPts val="1800"/>
            </a:pPr>
            <a:r>
              <a:rPr lang="en-US" sz="1800" dirty="0">
                <a:solidFill>
                  <a:schemeClr val="dk1"/>
                </a:solidFill>
              </a:rPr>
              <a:t>	</a:t>
            </a:r>
            <a:r>
              <a:rPr lang="en-US" sz="1800" dirty="0" err="1">
                <a:solidFill>
                  <a:schemeClr val="dk1"/>
                </a:solidFill>
              </a:rPr>
              <a:t>Pubmed</a:t>
            </a:r>
            <a:r>
              <a:rPr lang="en-US" sz="1800" dirty="0">
                <a:solidFill>
                  <a:schemeClr val="dk1"/>
                </a:solidFill>
              </a:rPr>
              <a:t> (</a:t>
            </a:r>
            <a:r>
              <a:rPr lang="en-CA" sz="1800" dirty="0">
                <a:hlinkClick r:id="rId3"/>
              </a:rPr>
              <a:t>https://www.ncbi.nlm.nih.gov/pubmed/</a:t>
            </a:r>
            <a:r>
              <a:rPr lang="en-CA" sz="1800" dirty="0"/>
              <a:t>)</a:t>
            </a:r>
          </a:p>
          <a:p>
            <a:pPr lvl="0">
              <a:buClr>
                <a:schemeClr val="dk1"/>
              </a:buClr>
              <a:buSzPts val="1800"/>
            </a:pPr>
            <a:r>
              <a:rPr lang="en-CA" sz="1800" dirty="0"/>
              <a:t>	</a:t>
            </a:r>
            <a:endParaRPr sz="1800" dirty="0"/>
          </a:p>
          <a:p>
            <a:pPr lvl="0">
              <a:buClr>
                <a:schemeClr val="dk1"/>
              </a:buClr>
              <a:buSzPts val="1800"/>
            </a:pPr>
            <a:r>
              <a:rPr lang="en-US" sz="1800" b="0" i="0" u="none" strike="noStrike" cap="none" dirty="0">
                <a:solidFill>
                  <a:schemeClr val="dk1"/>
                </a:solidFill>
                <a:latin typeface="Arial"/>
                <a:ea typeface="Arial"/>
                <a:cs typeface="Arial"/>
                <a:sym typeface="Arial"/>
              </a:rPr>
              <a:t>	Bookshelf (</a:t>
            </a:r>
            <a:r>
              <a:rPr lang="en-CA" sz="1800" dirty="0">
                <a:hlinkClick r:id="rId4"/>
              </a:rPr>
              <a:t>https://www.ncbi.nlm.nih.gov/books</a:t>
            </a:r>
            <a:r>
              <a:rPr lang="en-CA" sz="1800" dirty="0"/>
              <a:t>)</a:t>
            </a:r>
          </a:p>
          <a:p>
            <a:pPr lvl="0">
              <a:buClr>
                <a:schemeClr val="dk1"/>
              </a:buClr>
              <a:buSzPts val="1800"/>
            </a:pPr>
            <a:endParaRPr lang="en-CA" sz="1800" dirty="0"/>
          </a:p>
          <a:p>
            <a:pPr lvl="0">
              <a:buClr>
                <a:schemeClr val="dk1"/>
              </a:buClr>
              <a:buSzPts val="1800"/>
            </a:pPr>
            <a:r>
              <a:rPr lang="en-CA" sz="1800" dirty="0"/>
              <a:t>	Journals (</a:t>
            </a:r>
            <a:r>
              <a:rPr lang="en-CA" sz="1800" dirty="0" err="1"/>
              <a:t>Cell.com</a:t>
            </a:r>
            <a:r>
              <a:rPr lang="en-CA" sz="1800" dirty="0"/>
              <a:t>, </a:t>
            </a:r>
            <a:r>
              <a:rPr lang="en-CA" sz="1800" dirty="0" err="1"/>
              <a:t>Nature.com</a:t>
            </a:r>
            <a:r>
              <a:rPr lang="en-CA" sz="1800" dirty="0"/>
              <a:t>, </a:t>
            </a:r>
            <a:r>
              <a:rPr lang="en-CA" sz="1800" dirty="0" err="1"/>
              <a:t>Science.com</a:t>
            </a:r>
            <a:r>
              <a:rPr lang="en-CA" sz="1800" dirty="0"/>
              <a:t>)</a:t>
            </a:r>
          </a:p>
          <a:p>
            <a:pPr lvl="0">
              <a:buClr>
                <a:schemeClr val="dk1"/>
              </a:buClr>
              <a:buSzPts val="1800"/>
            </a:pPr>
            <a:endParaRPr lang="en-CA" b="0" i="0" u="none" strike="noStrike" cap="none" dirty="0">
              <a:solidFill>
                <a:schemeClr val="dk1"/>
              </a:solidFill>
              <a:latin typeface="Arial"/>
              <a:ea typeface="Arial"/>
              <a:cs typeface="Arial"/>
              <a:sym typeface="Arial"/>
            </a:endParaRPr>
          </a:p>
          <a:p>
            <a:pPr lvl="0">
              <a:buClr>
                <a:schemeClr val="dk1"/>
              </a:buClr>
              <a:buSzPts val="1800"/>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7</a:t>
            </a:fld>
            <a:endParaRPr sz="1400" b="0" i="0" u="none" strike="noStrike" cap="none">
              <a:solidFill>
                <a:schemeClr val="dk1"/>
              </a:solidFill>
              <a:latin typeface="Times"/>
              <a:ea typeface="Times"/>
              <a:cs typeface="Times"/>
              <a:sym typeface="Times"/>
            </a:endParaRPr>
          </a:p>
        </p:txBody>
      </p:sp>
      <p:sp>
        <p:nvSpPr>
          <p:cNvPr id="153" name="Google Shape;153;p10"/>
          <p:cNvSpPr txBox="1"/>
          <p:nvPr/>
        </p:nvSpPr>
        <p:spPr>
          <a:xfrm>
            <a:off x="755576" y="548680"/>
            <a:ext cx="8065392" cy="58784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400"/>
              <a:buFont typeface="Arial"/>
              <a:buNone/>
            </a:pPr>
            <a:r>
              <a:rPr lang="en-US" sz="4400" b="1" i="0" u="none" strike="noStrike" cap="none" dirty="0">
                <a:solidFill>
                  <a:srgbClr val="C00000"/>
                </a:solidFill>
                <a:sym typeface="Arial"/>
              </a:rPr>
              <a:t>Biology review needed for this course</a:t>
            </a:r>
            <a:endParaRPr sz="4400" b="1" dirty="0">
              <a:solidFill>
                <a:srgbClr val="C00000"/>
              </a:solidFill>
            </a:endParaRPr>
          </a:p>
          <a:p>
            <a:pPr marL="0" marR="0" lvl="0" indent="0" algn="l" rtl="0">
              <a:spcBef>
                <a:spcPts val="0"/>
              </a:spcBef>
              <a:spcAft>
                <a:spcPts val="0"/>
              </a:spcAft>
              <a:buClr>
                <a:schemeClr val="dk1"/>
              </a:buClr>
              <a:buSzPts val="3200"/>
              <a:buFont typeface="Times"/>
              <a:buNone/>
            </a:pPr>
            <a:endParaRPr sz="3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3200"/>
              <a:buFont typeface="Arial"/>
              <a:buNone/>
            </a:pPr>
            <a:r>
              <a:rPr lang="en-US" sz="3200" b="0" u="none" strike="noStrike" cap="none" dirty="0">
                <a:solidFill>
                  <a:schemeClr val="dk1"/>
                </a:solidFill>
                <a:latin typeface="Arial"/>
                <a:ea typeface="Arial"/>
                <a:cs typeface="Arial"/>
                <a:sym typeface="Arial"/>
              </a:rPr>
              <a:t>You should be familiar and able to describe and evaluate many of the cell biology methods and protocols you have learned previously, including:</a:t>
            </a:r>
            <a:endParaRPr dirty="0"/>
          </a:p>
          <a:p>
            <a:pPr marL="0" marR="0" lvl="0" indent="0" algn="l" rtl="0">
              <a:spcBef>
                <a:spcPts val="0"/>
              </a:spcBef>
              <a:spcAft>
                <a:spcPts val="0"/>
              </a:spcAft>
              <a:buClr>
                <a:schemeClr val="dk1"/>
              </a:buClr>
              <a:buSzPts val="3200"/>
              <a:buFont typeface="Times"/>
              <a:buNone/>
            </a:pPr>
            <a:endParaRPr sz="3200" b="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3200"/>
              <a:buFont typeface="Arial"/>
              <a:buNone/>
            </a:pPr>
            <a:r>
              <a:rPr lang="en-US" sz="3200" b="0" u="none" strike="noStrike" cap="none" dirty="0">
                <a:solidFill>
                  <a:schemeClr val="dk1"/>
                </a:solidFill>
                <a:latin typeface="Arial"/>
                <a:ea typeface="Arial"/>
                <a:cs typeface="Arial"/>
                <a:sym typeface="Arial"/>
              </a:rPr>
              <a:t>Southern blot, Western blot, Northern blot, PCR, Knockout mouse, transgenic mouse, RNA interference, CRISPR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8</a:t>
            </a:fld>
            <a:endParaRPr sz="1400" b="0" i="0" u="none" strike="noStrike" cap="none">
              <a:solidFill>
                <a:schemeClr val="dk1"/>
              </a:solidFill>
              <a:latin typeface="Times"/>
              <a:ea typeface="Times"/>
              <a:cs typeface="Times"/>
              <a:sym typeface="Times"/>
            </a:endParaRPr>
          </a:p>
        </p:txBody>
      </p:sp>
      <p:sp>
        <p:nvSpPr>
          <p:cNvPr id="153" name="Google Shape;153;p10"/>
          <p:cNvSpPr txBox="1"/>
          <p:nvPr/>
        </p:nvSpPr>
        <p:spPr>
          <a:xfrm>
            <a:off x="755576" y="548680"/>
            <a:ext cx="8065392" cy="48936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400"/>
              <a:buFont typeface="Arial"/>
              <a:buNone/>
            </a:pPr>
            <a:r>
              <a:rPr lang="en-US" sz="4400" b="1" i="0" u="none" strike="noStrike" cap="none" dirty="0">
                <a:solidFill>
                  <a:srgbClr val="C00000"/>
                </a:solidFill>
                <a:sym typeface="Arial"/>
              </a:rPr>
              <a:t>Biology review needed for this course</a:t>
            </a:r>
            <a:endParaRPr sz="4400" b="1" dirty="0">
              <a:solidFill>
                <a:srgbClr val="C00000"/>
              </a:solidFill>
            </a:endParaRPr>
          </a:p>
          <a:p>
            <a:pPr marL="0" marR="0" lvl="0" indent="0" algn="l" rtl="0">
              <a:spcBef>
                <a:spcPts val="0"/>
              </a:spcBef>
              <a:spcAft>
                <a:spcPts val="0"/>
              </a:spcAft>
              <a:buClr>
                <a:schemeClr val="dk1"/>
              </a:buClr>
              <a:buSzPts val="3200"/>
              <a:buFont typeface="Times"/>
              <a:buNone/>
            </a:pPr>
            <a:endParaRPr sz="3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3200"/>
              <a:buFont typeface="Arial"/>
              <a:buNone/>
            </a:pPr>
            <a:r>
              <a:rPr lang="en-US" sz="3200" b="0" u="none" strike="noStrike" cap="none" dirty="0">
                <a:solidFill>
                  <a:schemeClr val="dk1"/>
                </a:solidFill>
                <a:latin typeface="Arial"/>
                <a:ea typeface="Arial"/>
                <a:cs typeface="Arial"/>
                <a:sym typeface="Arial"/>
              </a:rPr>
              <a:t>You should be familiar with the fundamentals of molecular biology including RNA transcription and transcriptional activation, DNA replication, DNA modification, protein modification, and the general structure of a cell.</a:t>
            </a:r>
            <a:endParaRPr dirty="0"/>
          </a:p>
        </p:txBody>
      </p:sp>
    </p:spTree>
    <p:extLst>
      <p:ext uri="{BB962C8B-B14F-4D97-AF65-F5344CB8AC3E}">
        <p14:creationId xmlns:p14="http://schemas.microsoft.com/office/powerpoint/2010/main" val="348628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400"/>
              <a:buFont typeface="Times"/>
              <a:buNone/>
            </a:pPr>
            <a:fld id="{00000000-1234-1234-1234-123412341234}" type="slidenum">
              <a:rPr lang="en-US" sz="1400" b="0" i="0" u="none" strike="noStrike" cap="none">
                <a:solidFill>
                  <a:schemeClr val="dk1"/>
                </a:solidFill>
                <a:latin typeface="Times"/>
                <a:ea typeface="Times"/>
                <a:cs typeface="Times"/>
                <a:sym typeface="Times"/>
              </a:rPr>
              <a:t>9</a:t>
            </a:fld>
            <a:endParaRPr sz="1400" b="0" i="0" u="none" strike="noStrike" cap="none">
              <a:solidFill>
                <a:schemeClr val="dk1"/>
              </a:solidFill>
              <a:latin typeface="Times"/>
              <a:ea typeface="Times"/>
              <a:cs typeface="Times"/>
              <a:sym typeface="Times"/>
            </a:endParaRPr>
          </a:p>
        </p:txBody>
      </p:sp>
      <p:pic>
        <p:nvPicPr>
          <p:cNvPr id="159" name="Google Shape;159;p11"/>
          <p:cNvPicPr preferRelativeResize="0"/>
          <p:nvPr/>
        </p:nvPicPr>
        <p:blipFill rotWithShape="1">
          <a:blip r:embed="rId3">
            <a:alphaModFix/>
          </a:blip>
          <a:srcRect/>
          <a:stretch/>
        </p:blipFill>
        <p:spPr>
          <a:xfrm>
            <a:off x="1674813" y="1160017"/>
            <a:ext cx="3568700" cy="3810000"/>
          </a:xfrm>
          <a:prstGeom prst="rect">
            <a:avLst/>
          </a:prstGeom>
          <a:noFill/>
          <a:ln>
            <a:noFill/>
          </a:ln>
        </p:spPr>
      </p:pic>
      <p:sp>
        <p:nvSpPr>
          <p:cNvPr id="160" name="Google Shape;160;p11"/>
          <p:cNvSpPr txBox="1"/>
          <p:nvPr/>
        </p:nvSpPr>
        <p:spPr>
          <a:xfrm>
            <a:off x="323850" y="6237288"/>
            <a:ext cx="1350963" cy="2778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www.abcam.com</a:t>
            </a: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737</Words>
  <Application>Microsoft Office PowerPoint</Application>
  <PresentationFormat>On-screen Show (4:3)</PresentationFormat>
  <Paragraphs>89</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Times</vt:lpstr>
      <vt:lpstr>Helvetica Neue</vt:lpstr>
      <vt:lpstr>Arial</vt:lpstr>
      <vt:lpstr>Blank Presentation</vt:lpstr>
      <vt:lpstr>PowerPoint Presentation</vt:lpstr>
      <vt:lpstr>Welcome to BIOL4150</vt:lpstr>
      <vt:lpstr>Course Delivery</vt:lpstr>
      <vt:lpstr>Course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Scheid</dc:creator>
  <cp:lastModifiedBy>Faculty of Science Associate Dean Students</cp:lastModifiedBy>
  <cp:revision>32</cp:revision>
  <dcterms:created xsi:type="dcterms:W3CDTF">2011-01-04T15:15:23Z</dcterms:created>
  <dcterms:modified xsi:type="dcterms:W3CDTF">2021-09-14T18:21:31Z</dcterms:modified>
</cp:coreProperties>
</file>